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41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159F6-3C3A-4097-BAD7-4352657EAE79}" type="datetimeFigureOut">
              <a:rPr lang="ru-RU" smtClean="0"/>
              <a:t>16.08.2017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FFE01-7FD8-4271-9333-A087D948280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6199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159F6-3C3A-4097-BAD7-4352657EAE79}" type="datetimeFigureOut">
              <a:rPr lang="ru-RU" smtClean="0"/>
              <a:t>16.08.2017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FFE01-7FD8-4271-9333-A087D948280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013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159F6-3C3A-4097-BAD7-4352657EAE79}" type="datetimeFigureOut">
              <a:rPr lang="ru-RU" smtClean="0"/>
              <a:t>16.08.2017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FFE01-7FD8-4271-9333-A087D948280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7658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159F6-3C3A-4097-BAD7-4352657EAE79}" type="datetimeFigureOut">
              <a:rPr lang="ru-RU" smtClean="0"/>
              <a:t>16.08.2017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FFE01-7FD8-4271-9333-A087D948280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12435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159F6-3C3A-4097-BAD7-4352657EAE79}" type="datetimeFigureOut">
              <a:rPr lang="ru-RU" smtClean="0"/>
              <a:t>16.08.2017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FFE01-7FD8-4271-9333-A087D948280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736998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159F6-3C3A-4097-BAD7-4352657EAE79}" type="datetimeFigureOut">
              <a:rPr lang="ru-RU" smtClean="0"/>
              <a:t>16.08.2017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FFE01-7FD8-4271-9333-A087D948280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71077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159F6-3C3A-4097-BAD7-4352657EAE79}" type="datetimeFigureOut">
              <a:rPr lang="ru-RU" smtClean="0"/>
              <a:t>16.08.2017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FFE01-7FD8-4271-9333-A087D948280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30700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159F6-3C3A-4097-BAD7-4352657EAE79}" type="datetimeFigureOut">
              <a:rPr lang="ru-RU" smtClean="0"/>
              <a:t>16.08.2017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FFE01-7FD8-4271-9333-A087D948280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7395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159F6-3C3A-4097-BAD7-4352657EAE79}" type="datetimeFigureOut">
              <a:rPr lang="ru-RU" smtClean="0"/>
              <a:t>16.08.2017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FFE01-7FD8-4271-9333-A087D948280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5431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159F6-3C3A-4097-BAD7-4352657EAE79}" type="datetimeFigureOut">
              <a:rPr lang="ru-RU" smtClean="0"/>
              <a:t>16.08.2017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FFE01-7FD8-4271-9333-A087D948280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1519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159F6-3C3A-4097-BAD7-4352657EAE79}" type="datetimeFigureOut">
              <a:rPr lang="ru-RU" smtClean="0"/>
              <a:t>16.08.2017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FFE01-7FD8-4271-9333-A087D948280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6347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159F6-3C3A-4097-BAD7-4352657EAE79}" type="datetimeFigureOut">
              <a:rPr lang="ru-RU" smtClean="0"/>
              <a:t>16.08.2017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FFE01-7FD8-4271-9333-A087D948280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8367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159F6-3C3A-4097-BAD7-4352657EAE79}" type="datetimeFigureOut">
              <a:rPr lang="ru-RU" smtClean="0"/>
              <a:t>16.08.2017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FFE01-7FD8-4271-9333-A087D948280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9975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159F6-3C3A-4097-BAD7-4352657EAE79}" type="datetimeFigureOut">
              <a:rPr lang="ru-RU" smtClean="0"/>
              <a:t>16.08.2017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FFE01-7FD8-4271-9333-A087D948280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247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159F6-3C3A-4097-BAD7-4352657EAE79}" type="datetimeFigureOut">
              <a:rPr lang="ru-RU" smtClean="0"/>
              <a:t>16.08.2017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FFE01-7FD8-4271-9333-A087D948280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7388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159F6-3C3A-4097-BAD7-4352657EAE79}" type="datetimeFigureOut">
              <a:rPr lang="ru-RU" smtClean="0"/>
              <a:t>16.08.2017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FFE01-7FD8-4271-9333-A087D948280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6810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159F6-3C3A-4097-BAD7-4352657EAE79}" type="datetimeFigureOut">
              <a:rPr lang="ru-RU" smtClean="0"/>
              <a:t>16.08.2017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52FFE01-7FD8-4271-9333-A087D948280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9816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  <p:sldLayoutId id="2147483839" r:id="rId12"/>
    <p:sldLayoutId id="2147483840" r:id="rId13"/>
    <p:sldLayoutId id="2147483841" r:id="rId14"/>
    <p:sldLayoutId id="2147483842" r:id="rId15"/>
    <p:sldLayoutId id="214748384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" TargetMode="External"/><Relationship Id="rId2" Type="http://schemas.openxmlformats.org/officeDocument/2006/relationships/hyperlink" Target="http://www.archandarch.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hyperlink" Target="http://www.arhitekto.ru/txt/6barokko01.s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4657" y="-14990"/>
            <a:ext cx="9039068" cy="1646302"/>
          </a:xfrm>
        </p:spPr>
        <p:txBody>
          <a:bodyPr/>
          <a:lstStyle/>
          <a:p>
            <a:r>
              <a:rPr lang="ru-RU" dirty="0" smtClean="0"/>
              <a:t>Архитектура эпохи барокко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5835" y="6212541"/>
            <a:ext cx="6825815" cy="821526"/>
          </a:xfrm>
        </p:spPr>
        <p:txBody>
          <a:bodyPr/>
          <a:lstStyle/>
          <a:p>
            <a:pPr algn="l"/>
            <a:r>
              <a:rPr lang="ru-RU" dirty="0" smtClean="0"/>
              <a:t>Подготовил Давиденко </a:t>
            </a:r>
            <a:r>
              <a:rPr lang="ru-RU" dirty="0" smtClean="0"/>
              <a:t>Евгений, ученик 11 класса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9034" y="1784831"/>
            <a:ext cx="3692651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сведения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70000"/>
            <a:ext cx="5066675" cy="5085830"/>
          </a:xfrm>
        </p:spPr>
        <p:txBody>
          <a:bodyPr>
            <a:normAutofit/>
          </a:bodyPr>
          <a:lstStyle/>
          <a:p>
            <a:r>
              <a:rPr lang="ru-RU" sz="2000" dirty="0"/>
              <a:t>Стиль барокко доминировал в искусстве христианского мира в 16-18 веках</a:t>
            </a:r>
            <a:r>
              <a:rPr lang="ru-RU" sz="2000" dirty="0" smtClean="0"/>
              <a:t>.</a:t>
            </a:r>
            <a:r>
              <a:rPr lang="ru-RU" sz="2000" dirty="0"/>
              <a:t> Яркие выразительные элементы барокко, в том числе криволинейные волюты, башни с куполами, обрамляющими главный фасад, иногда  - вогнутые или выпуклые стены присутствуют в архитектуре многих памятников этого стиля. Наиболее отчетливо прослеживается связь барокко с католицизмом – этот стиль получил наибольшее развитие именно в сфере господства католической церкви.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312" y="1184014"/>
            <a:ext cx="4286250" cy="481205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20122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Главные особенности архитектуры барокко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2639" y="1785835"/>
            <a:ext cx="4824056" cy="3880773"/>
          </a:xfrm>
        </p:spPr>
        <p:txBody>
          <a:bodyPr>
            <a:noAutofit/>
          </a:bodyPr>
          <a:lstStyle/>
          <a:p>
            <a:r>
              <a:rPr lang="ru-RU" dirty="0"/>
              <a:t>В каждой из стран наблюдались свои особые политические, социальные условия, существовали особые национальные традиции, это сказалось и на архитектуре. В каждой из стран барокко приобретало свои особые национальные черты</a:t>
            </a:r>
            <a:r>
              <a:rPr lang="ru-RU" dirty="0" smtClean="0"/>
              <a:t>.</a:t>
            </a:r>
            <a:r>
              <a:rPr lang="ru-RU" dirty="0"/>
              <a:t> Но все же архитектура во всех странах имела и общие черты</a:t>
            </a:r>
            <a:r>
              <a:rPr lang="ru-RU" dirty="0" smtClean="0"/>
              <a:t>.</a:t>
            </a:r>
            <a:r>
              <a:rPr lang="ru-RU" dirty="0"/>
              <a:t> Стиль барокко тяготел к парадной торжественности и </a:t>
            </a:r>
            <a:r>
              <a:rPr lang="ru-RU" dirty="0" smtClean="0"/>
              <a:t>пышности.</a:t>
            </a:r>
            <a:r>
              <a:rPr lang="ru-RU" dirty="0"/>
              <a:t> Архитектура барокко отличается мощным пространственным размахом, сложностью беспокойных, сливающихся друг с другом, как бы текучих форм, криволинейностью планов и очертаний, связью с окружающим пространством.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6695" y="1930400"/>
            <a:ext cx="4286250" cy="433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20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Павильон Эрмитаж в Царском селе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59" y="2083634"/>
            <a:ext cx="8214609" cy="4542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24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04866"/>
            <a:ext cx="8596668" cy="1320800"/>
          </a:xfrm>
        </p:spPr>
        <p:txBody>
          <a:bodyPr/>
          <a:lstStyle/>
          <a:p>
            <a:r>
              <a:rPr lang="ru-RU" dirty="0"/>
              <a:t>Церковь Сан Карло алле Куатро </a:t>
            </a:r>
            <a:r>
              <a:rPr lang="ru-RU" dirty="0" smtClean="0"/>
              <a:t>Фонтана, арх. Борромини</a:t>
            </a:r>
            <a:r>
              <a:rPr lang="ru-RU" dirty="0"/>
              <a:t>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351" y="1660578"/>
            <a:ext cx="7495082" cy="486576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11833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16" y="149902"/>
            <a:ext cx="8596668" cy="1030990"/>
          </a:xfrm>
        </p:spPr>
        <p:txBody>
          <a:bodyPr>
            <a:normAutofit fontScale="90000"/>
          </a:bodyPr>
          <a:lstStyle/>
          <a:p>
            <a:r>
              <a:rPr lang="ru-RU" dirty="0"/>
              <a:t>Фрагмент интерьера церкви Санта Мария делла Витториа со скульптурой Л.Бернини «Экстаз святой Терезы.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625" y="1648917"/>
            <a:ext cx="8520587" cy="5018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805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Возникновение архитектуры барокко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409075"/>
            <a:ext cx="8781459" cy="4632287"/>
          </a:xfrm>
        </p:spPr>
        <p:txBody>
          <a:bodyPr>
            <a:noAutofit/>
          </a:bodyPr>
          <a:lstStyle/>
          <a:p>
            <a:r>
              <a:rPr lang="ru-RU" sz="2400" dirty="0" smtClean="0"/>
              <a:t>Родиной архитектуры барокко принято считать Италию, где идеи барокко наиболее ярко выражены. Первым зданием, построенным в стиле барокко, считаются виллы Джулия(архитектор – Виньола).</a:t>
            </a:r>
            <a:r>
              <a:rPr lang="ru-RU" sz="2400" dirty="0"/>
              <a:t> Вилле присущи уже все черты барокко — единый ансамбль с павильонами, садом, </a:t>
            </a:r>
            <a:r>
              <a:rPr lang="ru-RU" sz="2400" dirty="0" smtClean="0"/>
              <a:t>фонтаном, </a:t>
            </a:r>
            <a:r>
              <a:rPr lang="ru-RU" sz="2400" dirty="0"/>
              <a:t>ступеньками различных типов, связывающие террасы разного уровня</a:t>
            </a:r>
            <a:r>
              <a:rPr lang="ru-RU" sz="2400" dirty="0" smtClean="0"/>
              <a:t>.</a:t>
            </a:r>
            <a:r>
              <a:rPr lang="ru-RU" sz="2400" dirty="0"/>
              <a:t> Именно в произведениях Виньола и позднего Микеланджело исследователи видят истоки архитектуры барокко.</a:t>
            </a:r>
          </a:p>
        </p:txBody>
      </p:sp>
    </p:spTree>
    <p:extLst>
      <p:ext uri="{BB962C8B-B14F-4D97-AF65-F5344CB8AC3E}">
        <p14:creationId xmlns:p14="http://schemas.microsoft.com/office/powerpoint/2010/main" val="297533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96090"/>
            <a:ext cx="8596668" cy="3880773"/>
          </a:xfrm>
        </p:spPr>
        <p:txBody>
          <a:bodyPr/>
          <a:lstStyle/>
          <a:p>
            <a:r>
              <a:rPr lang="ru-RU" dirty="0" smtClean="0"/>
              <a:t>Если вы нашли очепятку или неточность – прошу простить, прошу понять.</a:t>
            </a:r>
          </a:p>
          <a:p>
            <a:r>
              <a:rPr lang="ru-RU" dirty="0" smtClean="0"/>
              <a:t>Использованные материалы: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http://www.archandarch.ru</a:t>
            </a:r>
            <a:r>
              <a:rPr lang="en-US" dirty="0" smtClean="0">
                <a:hlinkClick r:id="rId2"/>
              </a:rPr>
              <a:t>/</a:t>
            </a:r>
            <a:endParaRPr lang="ru-RU" dirty="0" smtClean="0"/>
          </a:p>
          <a:p>
            <a:pPr marL="0" indent="0">
              <a:buNone/>
            </a:pPr>
            <a:r>
              <a:rPr lang="en-US" dirty="0">
                <a:hlinkClick r:id="rId3"/>
              </a:rPr>
              <a:t>https://ru.wikipedia.org/wiki</a:t>
            </a:r>
            <a:r>
              <a:rPr lang="en-US" dirty="0" smtClean="0">
                <a:hlinkClick r:id="rId3"/>
              </a:rPr>
              <a:t>/</a:t>
            </a:r>
            <a:endParaRPr lang="ru-RU" dirty="0" smtClean="0"/>
          </a:p>
          <a:p>
            <a:pPr marL="0" indent="0">
              <a:buNone/>
            </a:pPr>
            <a:r>
              <a:rPr lang="en-US" dirty="0" smtClean="0">
                <a:hlinkClick r:id="rId4"/>
              </a:rPr>
              <a:t>www.arhitekto.ru/txt/6barokko01.shtml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1645" y="1753849"/>
            <a:ext cx="4452079" cy="3410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70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58</TotalTime>
  <Words>227</Words>
  <Application>Microsoft Office PowerPoint</Application>
  <PresentationFormat>Широкоэкранный</PresentationFormat>
  <Paragraphs>17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Грань</vt:lpstr>
      <vt:lpstr>Архитектура эпохи барокко</vt:lpstr>
      <vt:lpstr>Основные сведения</vt:lpstr>
      <vt:lpstr>Главные особенности архитектуры барокко</vt:lpstr>
      <vt:lpstr>Павильон Эрмитаж в Царском селе</vt:lpstr>
      <vt:lpstr>Церковь Сан Карло алле Куатро Фонтана, арх. Борромини </vt:lpstr>
      <vt:lpstr>Фрагмент интерьера церкви Санта Мария делла Витториа со скульптурой Л.Бернини «Экстаз святой Терезы.</vt:lpstr>
      <vt:lpstr>Возникновение архитектуры барокко</vt:lpstr>
      <vt:lpstr>Спасибо за внимание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Архитектура эпохи барокко</dc:title>
  <dc:creator>User</dc:creator>
  <cp:lastModifiedBy>Пользователь</cp:lastModifiedBy>
  <cp:revision>7</cp:revision>
  <dcterms:created xsi:type="dcterms:W3CDTF">2016-12-08T00:13:26Z</dcterms:created>
  <dcterms:modified xsi:type="dcterms:W3CDTF">2017-08-16T16:30:14Z</dcterms:modified>
</cp:coreProperties>
</file>