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9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516625"/>
            <a:ext cx="7315200" cy="127241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Гюстав </a:t>
            </a:r>
            <a:r>
              <a:rPr lang="ru-RU" dirty="0" smtClean="0"/>
              <a:t>Курбе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4293096"/>
            <a:ext cx="7315200" cy="638734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Подготовила ученица 11 класса Цовбун Валерия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984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-27384"/>
            <a:ext cx="7315200" cy="1154097"/>
          </a:xfrm>
        </p:spPr>
        <p:txBody>
          <a:bodyPr/>
          <a:lstStyle/>
          <a:p>
            <a:pPr algn="ctr"/>
            <a:r>
              <a:rPr lang="ru-RU" dirty="0"/>
              <a:t>Гюстав Курбе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4593704" cy="4248513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ru-RU" sz="1600" dirty="0" smtClean="0"/>
              <a:t>Жан Дезире Гюстав Курбе (10 июня 1819 – 31 </a:t>
            </a:r>
            <a:r>
              <a:rPr lang="ru-RU" sz="1600" dirty="0"/>
              <a:t>декабря 1877) — французский живописец, пейзажист, жанрист и портретист. Считается одним из завершителей романтизма и основателей реализма в живописи. Один из крупнейших художников Франции на протяжении XIX века, ключевая фигура французского реализма</a:t>
            </a:r>
            <a:r>
              <a:rPr lang="ru-RU" sz="1600" dirty="0" smtClean="0"/>
              <a:t>.</a:t>
            </a:r>
          </a:p>
          <a:p>
            <a:pPr marL="45720" indent="0">
              <a:buNone/>
            </a:pPr>
            <a:r>
              <a:rPr lang="ru-RU" sz="1600" dirty="0"/>
              <a:t>Курбе Гюстав родился в маленьком </a:t>
            </a:r>
            <a:r>
              <a:rPr lang="ru-RU" sz="1600" dirty="0" smtClean="0"/>
              <a:t>с </a:t>
            </a:r>
            <a:r>
              <a:rPr lang="ru-RU" sz="1600" dirty="0"/>
              <a:t>населением в три тысячи человек, в Орнане, недалеко от Швейцарии. Отец мечтал, что сын будет юристом, поэтому отправил в 1837 г. его учиться в Королевский колледж в г. Безансоне, расположенном неподалеку от родного дома. По собственному усмотрению Курбе Гюстав начинает занятия живописью под руководством ученика Давида. В двадцать лет молодой человек отправляется в столицу якобы для углубления знаний в юриспруденции. Но реально он посещает Лувр и художественные мастерские, в которых, как он для себя решил, ему делать нечего. Но в одной из мастерских он задержался: там обучали рисовать обнаженную натуру.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464" y="2052174"/>
            <a:ext cx="3024336" cy="4115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93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2655"/>
            <a:ext cx="7315200" cy="1154097"/>
          </a:xfrm>
        </p:spPr>
        <p:txBody>
          <a:bodyPr/>
          <a:lstStyle/>
          <a:p>
            <a:pPr algn="ctr"/>
            <a:r>
              <a:rPr lang="ru-RU" dirty="0" smtClean="0"/>
              <a:t>Творчество Курбе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1803" y="1988840"/>
            <a:ext cx="7315200" cy="4464536"/>
          </a:xfrm>
        </p:spPr>
        <p:txBody>
          <a:bodyPr/>
          <a:lstStyle/>
          <a:p>
            <a:pPr marL="45720" indent="0">
              <a:buNone/>
            </a:pPr>
            <a:r>
              <a:rPr lang="ru-RU" sz="1600" dirty="0"/>
              <a:t>Курбе неоднократно на протяжении всей жизни отзывался о себе как о реалисте</a:t>
            </a:r>
            <a:r>
              <a:rPr lang="ru-RU" sz="1600" dirty="0" smtClean="0"/>
              <a:t>: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r>
              <a:rPr lang="ru-RU" sz="1600" dirty="0"/>
              <a:t>Наиболее </a:t>
            </a:r>
            <a:r>
              <a:rPr lang="ru-RU" sz="1600" dirty="0" smtClean="0"/>
              <a:t>интересные </a:t>
            </a:r>
            <a:r>
              <a:rPr lang="ru-RU" sz="1600" dirty="0"/>
              <a:t>из произведений Курбе: «Похороны в Орнане», «Автопортрет с чёрной собакой», «Волна» и «Женщина с попугаем». Курбе </a:t>
            </a:r>
            <a:r>
              <a:rPr lang="ru-RU" sz="1600" dirty="0" smtClean="0"/>
              <a:t>также </a:t>
            </a:r>
            <a:r>
              <a:rPr lang="ru-RU" sz="1600" dirty="0"/>
              <a:t>автор нескольких скандальных, не выставлявшихся, но известных современникам эротических картин </a:t>
            </a:r>
            <a:r>
              <a:rPr lang="ru-RU" sz="1600" dirty="0" smtClean="0"/>
              <a:t>, но это </a:t>
            </a:r>
            <a:r>
              <a:rPr lang="ru-RU" sz="1600" dirty="0"/>
              <a:t>также органично вписывалось в его концепцию натурализма.</a:t>
            </a:r>
            <a:endParaRPr lang="ru-RU" sz="1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88724" y="2564904"/>
            <a:ext cx="7272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tx2"/>
                </a:solidFill>
              </a:rPr>
              <a:t>«Живопись заключается в представлении вещей, которые художник может увидеть и коснуться… Я твёрдо придерживаюсь взглядов, что живопись </a:t>
            </a:r>
            <a:r>
              <a:rPr lang="ru-RU" sz="1600" dirty="0" smtClean="0">
                <a:solidFill>
                  <a:schemeClr val="tx2"/>
                </a:solidFill>
              </a:rPr>
              <a:t>— предельно конкретное </a:t>
            </a:r>
            <a:r>
              <a:rPr lang="ru-RU" sz="1600" dirty="0">
                <a:solidFill>
                  <a:schemeClr val="tx2"/>
                </a:solidFill>
              </a:rPr>
              <a:t>искусство и может заключаться лишь в изображении реальных, данных нам вещей… Это совершенно физический язык».</a:t>
            </a:r>
          </a:p>
        </p:txBody>
      </p:sp>
    </p:spTree>
    <p:extLst>
      <p:ext uri="{BB962C8B-B14F-4D97-AF65-F5344CB8AC3E}">
        <p14:creationId xmlns:p14="http://schemas.microsoft.com/office/powerpoint/2010/main" val="100114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240" y="764704"/>
            <a:ext cx="6667500" cy="55340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83726" y="6322249"/>
            <a:ext cx="4908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«Автопортрет с чёрной собакой», 1842 г.</a:t>
            </a:r>
          </a:p>
        </p:txBody>
      </p:sp>
    </p:spTree>
    <p:extLst>
      <p:ext uri="{BB962C8B-B14F-4D97-AF65-F5344CB8AC3E}">
        <p14:creationId xmlns:p14="http://schemas.microsoft.com/office/powerpoint/2010/main" val="145901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12776"/>
            <a:ext cx="8322420" cy="38164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20930" y="5805264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«Похороны в Орнане», 1849—1850 гг.</a:t>
            </a:r>
          </a:p>
        </p:txBody>
      </p:sp>
    </p:spTree>
    <p:extLst>
      <p:ext uri="{BB962C8B-B14F-4D97-AF65-F5344CB8AC3E}">
        <p14:creationId xmlns:p14="http://schemas.microsoft.com/office/powerpoint/2010/main" val="125270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0" y="793524"/>
            <a:ext cx="6667500" cy="52673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66416" y="6189117"/>
            <a:ext cx="2611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«Веяльщицы», 1853 г.</a:t>
            </a:r>
          </a:p>
        </p:txBody>
      </p:sp>
    </p:spTree>
    <p:extLst>
      <p:ext uri="{BB962C8B-B14F-4D97-AF65-F5344CB8AC3E}">
        <p14:creationId xmlns:p14="http://schemas.microsoft.com/office/powerpoint/2010/main" val="390193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052736"/>
            <a:ext cx="7011412" cy="466759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97031" y="594928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«Волна</a:t>
            </a:r>
            <a:r>
              <a:rPr lang="ru-RU" dirty="0" smtClean="0"/>
              <a:t>», 1870 </a:t>
            </a:r>
            <a:r>
              <a:rPr lang="ru-RU" dirty="0"/>
              <a:t>г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982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315200" cy="1154097"/>
          </a:xfrm>
        </p:spPr>
        <p:txBody>
          <a:bodyPr/>
          <a:lstStyle/>
          <a:p>
            <a:pPr algn="ctr"/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2060849"/>
            <a:ext cx="7315200" cy="4248512"/>
          </a:xfrm>
        </p:spPr>
        <p:txBody>
          <a:bodyPr>
            <a:normAutofit/>
          </a:bodyPr>
          <a:lstStyle/>
          <a:p>
            <a:r>
              <a:rPr lang="en-US" sz="1600" dirty="0"/>
              <a:t>http://</a:t>
            </a:r>
            <a:r>
              <a:rPr lang="en-US" sz="1600" dirty="0" smtClean="0"/>
              <a:t>fb.ru/article/230692/hudojnik-kurbe-gyustav-jizn-i-tvorchestvo</a:t>
            </a:r>
            <a:endParaRPr lang="ru-RU" sz="1600" dirty="0" smtClean="0"/>
          </a:p>
          <a:p>
            <a:r>
              <a:rPr lang="en-US" sz="1600" dirty="0"/>
              <a:t>http://</a:t>
            </a:r>
            <a:r>
              <a:rPr lang="en-US" sz="1600" dirty="0" smtClean="0"/>
              <a:t>www.kids-club.ru/fr/gallery/history/istoriya-fotografii/nadar-19-1388</a:t>
            </a:r>
            <a:endParaRPr lang="ru-RU" sz="1600" dirty="0" smtClean="0"/>
          </a:p>
          <a:p>
            <a:r>
              <a:rPr lang="en-US" sz="1600" dirty="0"/>
              <a:t>http://</a:t>
            </a:r>
            <a:r>
              <a:rPr lang="en-US" sz="1600" dirty="0" smtClean="0"/>
              <a:t>allpainters.ru/kurbe-gjustav.html</a:t>
            </a:r>
            <a:endParaRPr lang="ru-RU" sz="1600" dirty="0" smtClean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2585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79</TotalTime>
  <Words>319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Wingdings</vt:lpstr>
      <vt:lpstr>Перспектива</vt:lpstr>
      <vt:lpstr>Гюстав Курбе</vt:lpstr>
      <vt:lpstr>Гюстав Курбе</vt:lpstr>
      <vt:lpstr>Творчество Курбе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Источники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МХК на тему: Гюстав Курбе.</dc:title>
  <dc:creator>Angel</dc:creator>
  <cp:lastModifiedBy>Пользователь</cp:lastModifiedBy>
  <cp:revision>8</cp:revision>
  <dcterms:created xsi:type="dcterms:W3CDTF">2017-04-27T01:05:55Z</dcterms:created>
  <dcterms:modified xsi:type="dcterms:W3CDTF">2017-08-16T16:46:30Z</dcterms:modified>
</cp:coreProperties>
</file>