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5" r:id="rId3"/>
    <p:sldId id="276" r:id="rId4"/>
    <p:sldId id="258" r:id="rId5"/>
    <p:sldId id="260" r:id="rId6"/>
    <p:sldId id="272" r:id="rId7"/>
    <p:sldId id="261" r:id="rId8"/>
    <p:sldId id="271" r:id="rId9"/>
    <p:sldId id="267" r:id="rId10"/>
    <p:sldId id="263" r:id="rId11"/>
    <p:sldId id="268" r:id="rId12"/>
    <p:sldId id="270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97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250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667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8080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15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8619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089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38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598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003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686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018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727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548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837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589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15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08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otolinkins.ru/anna-izryadnova" TargetMode="External"/><Relationship Id="rId2" Type="http://schemas.openxmlformats.org/officeDocument/2006/relationships/hyperlink" Target="http://tayni.info/117191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0595" y="836712"/>
            <a:ext cx="5826719" cy="3214124"/>
          </a:xfrm>
        </p:spPr>
        <p:txBody>
          <a:bodyPr>
            <a:normAutofit fontScale="90000"/>
            <a:scene3d>
              <a:camera prst="perspectiveRight"/>
              <a:lightRig rig="threePt" dir="t"/>
            </a:scene3d>
            <a:sp3d>
              <a:bevelB w="38100" h="38100" prst="slope"/>
            </a:sp3d>
          </a:bodyPr>
          <a:lstStyle/>
          <a:p>
            <a:r>
              <a:rPr lang="ru-RU" dirty="0" smtClean="0"/>
              <a:t>Женщины, </a:t>
            </a:r>
            <a:r>
              <a:rPr lang="ru-RU" dirty="0" smtClean="0"/>
              <a:t>вдохновлявшие  </a:t>
            </a:r>
            <a:r>
              <a:rPr lang="ru-RU" dirty="0" smtClean="0"/>
              <a:t>Сергея Есенина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F:\Photo\1278065845_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558" y="3540378"/>
            <a:ext cx="2325704" cy="3214710"/>
          </a:xfrm>
          <a:prstGeom prst="rect">
            <a:avLst/>
          </a:prstGeom>
          <a:noFill/>
        </p:spPr>
      </p:pic>
      <p:pic>
        <p:nvPicPr>
          <p:cNvPr id="14338" name="Picture 2" descr="E:\фишки к егэ по обществу\Photo\2\Сергей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68211"/>
            <a:ext cx="1058862" cy="1524000"/>
          </a:xfrm>
          <a:prstGeom prst="rect">
            <a:avLst/>
          </a:prstGeom>
          <a:noFill/>
        </p:spPr>
      </p:pic>
      <p:pic>
        <p:nvPicPr>
          <p:cNvPr id="14340" name="Picture 4" descr="E:\фишки к егэ по обществу\Photo\2\Есени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9151" y="3503487"/>
            <a:ext cx="1076325" cy="1428750"/>
          </a:xfrm>
          <a:prstGeom prst="rect">
            <a:avLst/>
          </a:prstGeom>
          <a:noFill/>
        </p:spPr>
      </p:pic>
      <p:pic>
        <p:nvPicPr>
          <p:cNvPr id="14341" name="Picture 5" descr="E:\фишки к егэ по обществу\Photo\2\Сергей Есенин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84935" y="4384887"/>
            <a:ext cx="2712340" cy="152569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427984" y="6375291"/>
            <a:ext cx="5868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Подготовила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Ачетеут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Маргарита, 11 класс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587152"/>
          </a:xfrm>
        </p:spPr>
        <p:txBody>
          <a:bodyPr>
            <a:normAutofit fontScale="90000"/>
          </a:bodyPr>
          <a:lstStyle/>
          <a:p>
            <a:r>
              <a:rPr lang="ru-RU" dirty="0"/>
              <a:t>Шаганэ </a:t>
            </a:r>
            <a:r>
              <a:rPr lang="ru-RU" dirty="0" err="1" smtClean="0"/>
              <a:t>Тальян</a:t>
            </a:r>
            <a:endParaRPr lang="ru-RU" dirty="0"/>
          </a:p>
        </p:txBody>
      </p:sp>
      <p:pic>
        <p:nvPicPr>
          <p:cNvPr id="7170" name="Picture 2" descr="F:\Photo\Шаган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046" y="1700808"/>
            <a:ext cx="3272820" cy="5015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фишки к егэ по обществу\Photo\2\Софь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54990">
            <a:off x="276854" y="1784389"/>
            <a:ext cx="3291848" cy="5143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F:\Photo\Со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00808"/>
            <a:ext cx="3071834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731168"/>
          </a:xfrm>
        </p:spPr>
        <p:txBody>
          <a:bodyPr/>
          <a:lstStyle/>
          <a:p>
            <a:r>
              <a:rPr lang="ru-RU" dirty="0"/>
              <a:t>Софья Андреевна </a:t>
            </a:r>
            <a:r>
              <a:rPr lang="ru-RU" dirty="0" smtClean="0"/>
              <a:t>Толстая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E:\фишки к егэ по обществу\Photo\2\Галин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269" y="764705"/>
            <a:ext cx="6222979" cy="563078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http://tayni.info/117191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fotolinkins.ru/anna-izryadnova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3968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Анюта </a:t>
            </a:r>
            <a:r>
              <a:rPr lang="ru-RU" dirty="0" err="1"/>
              <a:t>Сардановская</a:t>
            </a:r>
            <a:r>
              <a:rPr lang="ru-RU" dirty="0"/>
              <a:t> (</a:t>
            </a:r>
            <a:r>
              <a:rPr lang="ru-RU" dirty="0" err="1"/>
              <a:t>Снегина</a:t>
            </a:r>
            <a:r>
              <a:rPr lang="ru-RU" dirty="0"/>
              <a:t>)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F:\Photo\0001-001-On-iskal-v-etikh-zhenschinakh-SCHAST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11504">
            <a:off x="5076056" y="2708920"/>
            <a:ext cx="2143140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E:\фишки к егэ по обществу\Photo\2\Анна 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599" y="1484784"/>
            <a:ext cx="4038600" cy="5214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9958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31168"/>
          </a:xfrm>
        </p:spPr>
        <p:txBody>
          <a:bodyPr/>
          <a:lstStyle/>
          <a:p>
            <a:r>
              <a:rPr lang="ru-RU" dirty="0"/>
              <a:t>Лидия </a:t>
            </a:r>
            <a:r>
              <a:rPr lang="ru-RU" dirty="0" smtClean="0"/>
              <a:t>Кашина</a:t>
            </a:r>
            <a:endParaRPr lang="ru-RU" dirty="0"/>
          </a:p>
        </p:txBody>
      </p:sp>
      <p:pic>
        <p:nvPicPr>
          <p:cNvPr id="4" name="Picture 2" descr="F:\Photo\-3-bmp_4w5m8kz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44498"/>
            <a:ext cx="2232248" cy="3481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E:\фишки к егэ по обществу\Photo\2\Лидия Каши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284984"/>
            <a:ext cx="2357454" cy="322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E:\фишки к егэ по обществу\Photo\2\Лидия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06628">
            <a:off x="5282363" y="827628"/>
            <a:ext cx="1928827" cy="2739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310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731168"/>
          </a:xfrm>
        </p:spPr>
        <p:txBody>
          <a:bodyPr/>
          <a:lstStyle/>
          <a:p>
            <a:r>
              <a:rPr lang="ru-RU" dirty="0"/>
              <a:t>Анна </a:t>
            </a:r>
            <a:r>
              <a:rPr lang="ru-RU" dirty="0" err="1" smtClean="0"/>
              <a:t>Изряднова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571500"/>
            <a:ext cx="8229600" cy="571500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	</a:t>
            </a:r>
            <a:endParaRPr lang="ru-RU" sz="2800" dirty="0"/>
          </a:p>
        </p:txBody>
      </p:sp>
      <p:pic>
        <p:nvPicPr>
          <p:cNvPr id="1026" name="Picture 2" descr="http://www.wherewoman.ru/uploads/posts/2013-10/1380785321_yeseni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7440">
            <a:off x="177293" y="1880377"/>
            <a:ext cx="4286250" cy="4884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ivasposad.ru/school/homepages/all_kurs/konkurs2008/web-pages/belousova/gimadeeva_anna/big_photo/anna_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91"/>
          <a:stretch/>
        </p:blipFill>
        <p:spPr bwMode="auto">
          <a:xfrm>
            <a:off x="5029200" y="2132856"/>
            <a:ext cx="2334274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Photo\Зина.jpg"/>
          <p:cNvPicPr>
            <a:picLocks noChangeAspect="1" noChangeArrowheads="1"/>
          </p:cNvPicPr>
          <p:nvPr/>
        </p:nvPicPr>
        <p:blipFill rotWithShape="1">
          <a:blip r:embed="rId2" cstate="print"/>
          <a:srcRect l="1984" t="3184" r="2980" b="3128"/>
          <a:stretch/>
        </p:blipFill>
        <p:spPr bwMode="auto">
          <a:xfrm rot="21303177">
            <a:off x="443748" y="2376992"/>
            <a:ext cx="4120215" cy="2966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F:\Photo\Зина2.jpg"/>
          <p:cNvPicPr>
            <a:picLocks noChangeAspect="1" noChangeArrowheads="1"/>
          </p:cNvPicPr>
          <p:nvPr/>
        </p:nvPicPr>
        <p:blipFill rotWithShape="1">
          <a:blip r:embed="rId3" cstate="print"/>
          <a:srcRect l="-1" r="55086"/>
          <a:stretch/>
        </p:blipFill>
        <p:spPr bwMode="auto">
          <a:xfrm rot="788923">
            <a:off x="5054423" y="2427527"/>
            <a:ext cx="2306179" cy="3520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659160"/>
          </a:xfrm>
        </p:spPr>
        <p:txBody>
          <a:bodyPr/>
          <a:lstStyle/>
          <a:p>
            <a:r>
              <a:rPr lang="ru-RU" dirty="0"/>
              <a:t>Зинаида Николаевна </a:t>
            </a:r>
            <a:r>
              <a:rPr lang="ru-RU" dirty="0" err="1" smtClean="0"/>
              <a:t>Райх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фишки к егэ по обществу\Photo\2\Зина 3.jpg"/>
          <p:cNvPicPr>
            <a:picLocks noChangeAspect="1" noChangeArrowheads="1"/>
          </p:cNvPicPr>
          <p:nvPr/>
        </p:nvPicPr>
        <p:blipFill rotWithShape="1">
          <a:blip r:embed="rId2" cstate="print"/>
          <a:srcRect r="49147"/>
          <a:stretch/>
        </p:blipFill>
        <p:spPr bwMode="auto">
          <a:xfrm>
            <a:off x="179512" y="188640"/>
            <a:ext cx="2736304" cy="3445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3" name="Picture 3" descr="E:\фишки к егэ по обществу\Photo\2\Зина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9224" y="197922"/>
            <a:ext cx="3929090" cy="3436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4" name="Picture 4" descr="E:\фишки к егэ по обществу\Photo\2\Зи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56168">
            <a:off x="2253326" y="1680513"/>
            <a:ext cx="3900518" cy="5046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Photo\Дунка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17902">
            <a:off x="195437" y="1986173"/>
            <a:ext cx="3780632" cy="4641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 descr="E:\фишки к егэ по обществу\Photo\2\Дунка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052736"/>
            <a:ext cx="3969084" cy="5292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659160"/>
          </a:xfrm>
        </p:spPr>
        <p:txBody>
          <a:bodyPr/>
          <a:lstStyle/>
          <a:p>
            <a:r>
              <a:rPr lang="ru-RU" dirty="0"/>
              <a:t>Айседора </a:t>
            </a:r>
            <a:r>
              <a:rPr lang="ru-RU" dirty="0" smtClean="0"/>
              <a:t>Дункан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фишки к егэ по обществу\Photo\2\Дункан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5760640" cy="4077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9" name="Picture 3" descr="E:\фишки к егэ по обществу\Photo\2\Дункан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51597">
            <a:off x="4942211" y="1642794"/>
            <a:ext cx="3032765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фишки к егэ по обществу\Photo\2\Августин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29387">
            <a:off x="260870" y="2210295"/>
            <a:ext cx="3786214" cy="478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E:\фишки к егэ по обществу\Photo\2\Августина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84784"/>
            <a:ext cx="3384376" cy="471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Августина Леонидовна 	</a:t>
            </a:r>
            <a:r>
              <a:rPr lang="ru-RU" dirty="0" err="1"/>
              <a:t>Миклашевская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212</TotalTime>
  <Words>38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Аспект</vt:lpstr>
      <vt:lpstr>Женщины, вдохновлявшие  Сергея Есенина </vt:lpstr>
      <vt:lpstr>Анюта Сардановская (Снегина)  </vt:lpstr>
      <vt:lpstr>Лидия Кашина</vt:lpstr>
      <vt:lpstr>Анна Изряднова</vt:lpstr>
      <vt:lpstr>Зинаида Николаевна Райх</vt:lpstr>
      <vt:lpstr>Презентация PowerPoint</vt:lpstr>
      <vt:lpstr>Айседора Дункан</vt:lpstr>
      <vt:lpstr>Презентация PowerPoint</vt:lpstr>
      <vt:lpstr>Августина Леонидовна  Миклашевская </vt:lpstr>
      <vt:lpstr>Шаганэ Тальян</vt:lpstr>
      <vt:lpstr>Софья Андреевна Толстая</vt:lpstr>
      <vt:lpstr>Презентация PowerPoint</vt:lpstr>
      <vt:lpstr>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Женщины, вдохновляющие Сергея Есенина </dc:title>
  <dc:creator>user</dc:creator>
  <cp:lastModifiedBy>Пользователь</cp:lastModifiedBy>
  <cp:revision>31</cp:revision>
  <dcterms:created xsi:type="dcterms:W3CDTF">2015-01-30T02:59:40Z</dcterms:created>
  <dcterms:modified xsi:type="dcterms:W3CDTF">2017-08-16T11:25:42Z</dcterms:modified>
</cp:coreProperties>
</file>