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3573016"/>
            <a:ext cx="621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</a:t>
            </a:r>
            <a:r>
              <a:rPr lang="ru-RU" dirty="0" smtClean="0"/>
              <a:t>подготовил Александр Яковлев, 11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229600" cy="889993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Классицизм в </a:t>
            </a:r>
            <a:r>
              <a:rPr lang="ru-RU" dirty="0" smtClean="0"/>
              <a:t>Петербурге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2924944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Источники: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www.facade-project.ru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cvetamira.ru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Спасибо за </a:t>
            </a:r>
            <a:r>
              <a:rPr lang="ru-RU" dirty="0" smtClean="0"/>
              <a:t>внимание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119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приходом к власти в России императрицы Екатерины II за несколько лет господствующее долгое время барокко сменилось модным в Европе классицизмом. Утверждение и развитие классицизма в России началось с двух столиц – Москвы и Петербурга.</a:t>
            </a:r>
            <a:endParaRPr lang="ru-RU" dirty="0"/>
          </a:p>
        </p:txBody>
      </p:sp>
      <p:pic>
        <p:nvPicPr>
          <p:cNvPr id="1026" name="Picture 2" descr="http://kudainfo.ru/media/image/575c0c11c6a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056" y="2636912"/>
            <a:ext cx="4105400" cy="3082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old.mz-oteli.ru/templates/hotel/p/images/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799" y="2636913"/>
            <a:ext cx="4032448" cy="3082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05273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Язык классицизма оказался универсален: он позволял строить как дворцовые и храмовые сооружения, так и государственные и общественные учреждения, частные дома-усадьбы. Поэтому классицизм быстро получил широкое признание в России.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6128" y="2440049"/>
            <a:ext cx="39283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Вместе с классицизмом в Санкт-Петербурге утверждались и новые методы строительства. Если при строительстве сооружений Растрелли, мастера резали и крепили элементы декора, гармонизируя строение прямо по месту, то в период классицизма закреплялось разделение труда: архитектор отвечал за замысел, разработку чертежей, которые во всех деталях отражали будущее здание, а за строительство отвечали подрядчики.</a:t>
            </a:r>
            <a:endParaRPr lang="ru-RU" dirty="0"/>
          </a:p>
        </p:txBody>
      </p:sp>
      <p:pic>
        <p:nvPicPr>
          <p:cNvPr id="39938" name="Picture 2" descr="http://www.facade-project.ru/images/cms/data/klassicizm/3-11-pt-klassiciz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492" y="2472587"/>
            <a:ext cx="4096508" cy="3003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facade-project.ru/images/cms/thumbs/08790daf7f16af66b27d0a2c3b2071be27071125/3-5-pt-klassicizm_500_auto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992" y="1132013"/>
            <a:ext cx="8256464" cy="4375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262224" y="57239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Малый Эрмитаж на Невском проспекте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794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http://www.facade-project.ru/images/cms/thumbs/08790daf7f16af66b27d0a2c3b2071be27071125/3-6-pt-klassicizm_500_auto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036" y="764704"/>
            <a:ext cx="6425911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03848" y="5805264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Старый Эрмитаж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06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Петербургский классицизм, начало которому положила Екатерина, отвечал представлениям об абсолютистской власти монарха, а также идеям просвещения и демократизации, поскольку позволял строить в одном стиле людям разных сословий и достатка. По мнению историков, здания в стиле классицизм в исполнении известных зодчих, создавали новое архитектурное единство, нередко подчиняя строения, построенные в других стилях, становились центром городской композиции.</a:t>
            </a:r>
            <a:endParaRPr lang="ru-RU" dirty="0"/>
          </a:p>
        </p:txBody>
      </p:sp>
      <p:pic>
        <p:nvPicPr>
          <p:cNvPr id="5122" name="Picture 2" descr="https://im0-tub-ru.yandex.net/i?id=2530b6eb7626c85c9c7183775858ef75&amp;n=33&amp;h=215&amp;w=4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7950" y="2708920"/>
            <a:ext cx="421005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48965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1712 году по проекту архитектора </a:t>
            </a:r>
            <a:r>
              <a:rPr lang="ru-RU" dirty="0" err="1" smtClean="0"/>
              <a:t>Доменико</a:t>
            </a:r>
            <a:r>
              <a:rPr lang="ru-RU" dirty="0" smtClean="0"/>
              <a:t> </a:t>
            </a:r>
            <a:r>
              <a:rPr lang="ru-RU" dirty="0" err="1" smtClean="0"/>
              <a:t>Трезини</a:t>
            </a:r>
            <a:r>
              <a:rPr lang="ru-RU" dirty="0" smtClean="0"/>
              <a:t> началось сооружение Петропавловского собора на небольшом острове Заячьем. Этот остров являлся крепостью, которая защищала строящийся город и порт Петербург. Петропавловский собор с высокой колокольней и стройным золоченым шпилем (122,5м) является уникальным памятником архитектуры в стиле . Также по проекту </a:t>
            </a:r>
            <a:r>
              <a:rPr lang="ru-RU" dirty="0" err="1" smtClean="0"/>
              <a:t>Трезини</a:t>
            </a:r>
            <a:r>
              <a:rPr lang="ru-RU" dirty="0" smtClean="0"/>
              <a:t> были выстроены мощные, двойные стены крепости из кирпича. На территории крепости были построены Инженерный деловой двор, Комендантский дом, здания Монетного двора, Гауптвахта и другие.</a:t>
            </a:r>
          </a:p>
          <a:p>
            <a:r>
              <a:rPr lang="ru-RU" dirty="0" smtClean="0"/>
              <a:t>На протяжении двух веков Петропавловская крепость служила политической тюрьмой, в мрачных застенках которой томились многие известные люди. Ныне это крепость — музей, пользуется огромной популярностью и является украшением Петербурга.</a:t>
            </a:r>
            <a:endParaRPr lang="ru-RU" dirty="0"/>
          </a:p>
        </p:txBody>
      </p:sp>
      <p:pic>
        <p:nvPicPr>
          <p:cNvPr id="4098" name="Picture 2" descr="Памятник арх. Трезини у дома Трезини Университетская наб., 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6077" y="908720"/>
            <a:ext cx="3300366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ПЕТРОПАВЛОВСКАЯ КРЕПОСТЬ. Д. Трезин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9772" y="341949"/>
            <a:ext cx="3888432" cy="5832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699792" y="620388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Петропавловская крепость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Классицизм Петербурга вызывал как восторг гостей северной столицы, так и удивление. Не все воспринимали соединение русских национальных традиций и интернационального классицизма, основанного на античных формах. Некоторые иностранные путешественники удивлялись сочетанием античных статуй на фасадах домов и колоннад с суровым климатом, образом жизни людей, их одеждой, манерами, религиозными традициями и национальным зодчеством. Их поражал, например, контраст колоннады под античность, греко-римские портики храмов с крестами над ними, как в архитектуре храмов Александро-Невской Лавры (архитектор И. Е. </a:t>
            </a:r>
            <a:r>
              <a:rPr lang="ru-RU" dirty="0" err="1" smtClean="0"/>
              <a:t>Старов</a:t>
            </a:r>
            <a:r>
              <a:rPr lang="ru-RU" dirty="0" smtClean="0"/>
              <a:t>, 1776—1790 гг.) Тем не менее, петербургское направление стиля никого не могло оставить равнодушным.</a:t>
            </a:r>
            <a:endParaRPr lang="ru-RU" dirty="0"/>
          </a:p>
        </p:txBody>
      </p:sp>
      <p:pic>
        <p:nvPicPr>
          <p:cNvPr id="2050" name="Picture 2" descr="https://s.pfst.net/2011.01/471929688173247fba7a6ad914eadc189eef957b1a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99969"/>
            <a:ext cx="5715000" cy="31814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</TotalTime>
  <Words>447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Cambria</vt:lpstr>
      <vt:lpstr>Rockwell</vt:lpstr>
      <vt:lpstr>Wingdings 2</vt:lpstr>
      <vt:lpstr>Литейная</vt:lpstr>
      <vt:lpstr>Классицизм в Петербурге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Вася</dc:creator>
  <cp:lastModifiedBy>Пользователь</cp:lastModifiedBy>
  <cp:revision>11</cp:revision>
  <dcterms:created xsi:type="dcterms:W3CDTF">2017-01-12T03:54:36Z</dcterms:created>
  <dcterms:modified xsi:type="dcterms:W3CDTF">2017-08-16T11:34:52Z</dcterms:modified>
</cp:coreProperties>
</file>