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63" r:id="rId4"/>
    <p:sldId id="264" r:id="rId5"/>
    <p:sldId id="258" r:id="rId6"/>
    <p:sldId id="265" r:id="rId7"/>
    <p:sldId id="259" r:id="rId8"/>
    <p:sldId id="266" r:id="rId9"/>
    <p:sldId id="267" r:id="rId10"/>
    <p:sldId id="260" r:id="rId11"/>
    <p:sldId id="268" r:id="rId12"/>
    <p:sldId id="269" r:id="rId13"/>
    <p:sldId id="270" r:id="rId14"/>
    <p:sldId id="261" r:id="rId15"/>
    <p:sldId id="271" r:id="rId16"/>
    <p:sldId id="272" r:id="rId17"/>
    <p:sldId id="273" r:id="rId18"/>
    <p:sldId id="26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686" autoAdjust="0"/>
  </p:normalViewPr>
  <p:slideViewPr>
    <p:cSldViewPr>
      <p:cViewPr varScale="1">
        <p:scale>
          <a:sx n="71" d="100"/>
          <a:sy n="71" d="100"/>
        </p:scale>
        <p:origin x="109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bc-people.com/typework/art/antich1-txt.ht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driyfilosof.ru/" TargetMode="External"/><Relationship Id="rId2" Type="http://schemas.openxmlformats.org/officeDocument/2006/relationships/hyperlink" Target="http://social-culture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ountries.ru/library/renesans" TargetMode="External"/><Relationship Id="rId4" Type="http://schemas.openxmlformats.org/officeDocument/2006/relationships/hyperlink" Target="http://www.artap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532440" cy="6858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 древних цивилизаций: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196752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/>
              <a:t>• </a:t>
            </a:r>
            <a:r>
              <a:rPr lang="ru-RU" sz="3600" b="1" i="1" dirty="0" smtClean="0">
                <a:hlinkClick r:id="rId2"/>
              </a:rPr>
              <a:t>Египет</a:t>
            </a:r>
            <a:endParaRPr lang="ru-RU" sz="3600" b="1" i="1" dirty="0" smtClean="0"/>
          </a:p>
          <a:p>
            <a:r>
              <a:rPr lang="ru-RU" sz="3600" i="1" dirty="0" smtClean="0"/>
              <a:t>• </a:t>
            </a:r>
            <a:r>
              <a:rPr lang="ru-RU" sz="3600" b="1" i="1" dirty="0" smtClean="0">
                <a:hlinkClick r:id="rId2"/>
              </a:rPr>
              <a:t>Древняя Индия</a:t>
            </a:r>
            <a:r>
              <a:rPr lang="ru-RU" sz="3600" i="1" dirty="0" smtClean="0"/>
              <a:t> </a:t>
            </a:r>
          </a:p>
          <a:p>
            <a:r>
              <a:rPr lang="ru-RU" sz="3600" i="1" dirty="0" smtClean="0"/>
              <a:t>• </a:t>
            </a:r>
            <a:r>
              <a:rPr lang="ru-RU" sz="3600" b="1" i="1" dirty="0" smtClean="0">
                <a:hlinkClick r:id="rId2"/>
              </a:rPr>
              <a:t>Древний Китай</a:t>
            </a:r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Культура средневековья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8962" y="1785926"/>
            <a:ext cx="3745038" cy="4495800"/>
          </a:xfrm>
        </p:spPr>
        <p:txBody>
          <a:bodyPr/>
          <a:lstStyle/>
          <a:p>
            <a:r>
              <a:rPr lang="ru-RU" sz="1600" dirty="0" smtClean="0"/>
              <a:t>Охватывает период более тысячи лет.</a:t>
            </a:r>
          </a:p>
          <a:p>
            <a:r>
              <a:rPr lang="ru-RU" sz="1600" dirty="0" smtClean="0"/>
              <a:t>Развитие Христианской религии.</a:t>
            </a:r>
          </a:p>
          <a:p>
            <a:r>
              <a:rPr lang="ru-RU" sz="1600" dirty="0" smtClean="0"/>
              <a:t>Появление первых школ.</a:t>
            </a:r>
          </a:p>
          <a:p>
            <a:r>
              <a:rPr lang="ru-RU" sz="1600" dirty="0" smtClean="0"/>
              <a:t>Героические эпосы, жития святых, рыцарские романы – основные направления литературы.</a:t>
            </a:r>
          </a:p>
          <a:p>
            <a:r>
              <a:rPr lang="ru-RU" sz="1600" dirty="0" smtClean="0"/>
              <a:t>Новая наука - алхимия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71604" y="5572140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Средневековье по другому называют темными веками.</a:t>
            </a:r>
            <a:endParaRPr lang="ru-RU" u="sng" dirty="0"/>
          </a:p>
        </p:txBody>
      </p:sp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785926"/>
            <a:ext cx="4929222" cy="35547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16632"/>
            <a:ext cx="8153400" cy="990600"/>
          </a:xfrm>
        </p:spPr>
        <p:txBody>
          <a:bodyPr>
            <a:noAutofit/>
          </a:bodyPr>
          <a:lstStyle/>
          <a:p>
            <a:r>
              <a:rPr lang="ru-RU" b="1" dirty="0"/>
              <a:t>Роль церкви в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средневековой </a:t>
            </a:r>
            <a:r>
              <a:rPr lang="ru-RU" b="1" dirty="0"/>
              <a:t>культуре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43050"/>
            <a:ext cx="3500462" cy="490063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Важную роль в культуре средневековья играла христианская религия. Влияние церкви в те времена было огромным. Во многом это определило и становление культуры. Среди поголовно безграмотного населения Европы служители христианской религии представляли отдельное сословие образованных людей. Церковь в раннем средневековье играла роль единого центра культуры. В монастырских мастерских монахи переписывали труды античных авторов, там же были открыты первые школы.</a:t>
            </a:r>
            <a:endParaRPr lang="ru-RU" dirty="0"/>
          </a:p>
        </p:txBody>
      </p:sp>
      <p:pic>
        <p:nvPicPr>
          <p:cNvPr id="4" name="Рисунок 3" descr="0015-013-Goticheskij-stil-v-arkhitek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2071678"/>
            <a:ext cx="4786346" cy="3321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53400" cy="990600"/>
          </a:xfrm>
        </p:spPr>
        <p:txBody>
          <a:bodyPr>
            <a:noAutofit/>
          </a:bodyPr>
          <a:lstStyle/>
          <a:p>
            <a:r>
              <a:rPr lang="ru-RU" b="1" dirty="0"/>
              <a:t>Кратко о </a:t>
            </a:r>
            <a:r>
              <a:rPr lang="ru-RU" b="1" dirty="0" smtClean="0"/>
              <a:t>литературе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358246" cy="1400172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В литературе основным направлениями были героические эпосы, жития святых, рыцарский роман. Позднее появляется жанр баллады, куртуазный роман, любовная лирика. </a:t>
            </a:r>
            <a:br>
              <a:rPr lang="ru-RU" dirty="0" smtClean="0"/>
            </a:br>
            <a:r>
              <a:rPr lang="ru-RU" dirty="0" smtClean="0"/>
              <a:t>Если говорить о раннем средневековье, то уровень развития культуры был еще крайне низок. Но, начиная с 11 века, ситуация начинает коренным образом меняться. После первых Крестовых походов их участники вернулись из восточных стран с новыми знаниями и привычками. Затем, благодаря путешествию Марко Поло, европейцы получают еще один ценный опыт того, как живут другие страны. Мировоззрение средневекового человека претерпевает серьезные изменения.</a:t>
            </a:r>
          </a:p>
          <a:p>
            <a:endParaRPr lang="ru-RU" dirty="0"/>
          </a:p>
        </p:txBody>
      </p:sp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3071810"/>
            <a:ext cx="5000660" cy="32583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Наука</a:t>
            </a:r>
            <a:r>
              <a:rPr lang="ru-RU" b="1" dirty="0" smtClean="0"/>
              <a:t> сре</a:t>
            </a:r>
            <a:r>
              <a:rPr lang="ru-RU" b="1" dirty="0"/>
              <a:t>дневе</a:t>
            </a:r>
            <a:r>
              <a:rPr lang="ru-RU" b="1" dirty="0" smtClean="0"/>
              <a:t>ковья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02756" cy="140017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Наука получает широкое развитие с появлением первых у университетов в 11 веке. Очень интересной наукой средневековья была алхимия. Превращение металлов в золото, поиски философского камня – основные ее задачи.</a:t>
            </a:r>
            <a:endParaRPr lang="ru-RU" dirty="0"/>
          </a:p>
        </p:txBody>
      </p:sp>
      <p:pic>
        <p:nvPicPr>
          <p:cNvPr id="4" name="Рисунок 3" descr="141152-i_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2857496"/>
            <a:ext cx="4000528" cy="3280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153400" cy="990600"/>
          </a:xfrm>
        </p:spPr>
        <p:txBody>
          <a:bodyPr>
            <a:normAutofit/>
          </a:bodyPr>
          <a:lstStyle/>
          <a:p>
            <a:r>
              <a:rPr lang="ru-RU" b="1" dirty="0"/>
              <a:t>Эпоха </a:t>
            </a:r>
            <a:r>
              <a:rPr lang="ru-RU" b="1" dirty="0"/>
              <a:t>Возрождения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827590" y="2357430"/>
            <a:ext cx="3316410" cy="43529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Особого развития достигли:</a:t>
            </a:r>
          </a:p>
          <a:p>
            <a:r>
              <a:rPr lang="ru-RU" sz="2400" dirty="0" smtClean="0"/>
              <a:t>Наука</a:t>
            </a:r>
          </a:p>
          <a:p>
            <a:r>
              <a:rPr lang="ru-RU" sz="2400" dirty="0" smtClean="0"/>
              <a:t>Литература</a:t>
            </a:r>
          </a:p>
          <a:p>
            <a:r>
              <a:rPr lang="ru-RU" sz="2400" dirty="0" smtClean="0"/>
              <a:t>Архитектура</a:t>
            </a:r>
          </a:p>
          <a:p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1571612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*На смену темным векам приходит эпоха Возрождения</a:t>
            </a:r>
            <a:endParaRPr lang="ru-RU" dirty="0"/>
          </a:p>
        </p:txBody>
      </p:sp>
      <p:pic>
        <p:nvPicPr>
          <p:cNvPr id="5" name="Рисунок 4" descr="1012239_PH093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428868"/>
            <a:ext cx="5209021" cy="35004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600200"/>
            <a:ext cx="8429684" cy="1900238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Термин «Возрождение» впервые употребил известный живописец, архитектор и историк искусства </a:t>
            </a:r>
            <a:r>
              <a:rPr lang="ru-RU" dirty="0" err="1" smtClean="0"/>
              <a:t>Джорджо</a:t>
            </a:r>
            <a:r>
              <a:rPr lang="ru-RU" dirty="0" smtClean="0"/>
              <a:t> Вазари (1512-1574) в своей книге «Жизнеописание наиболее знаменитых живописцев, ваятелей и зодчих». Он имел в виду возрождение античности. В дальнейшем, в основном с ХУ111в. эпоха итальянского Возрождения характеризовалась преимущественно как эпоха возрождения человека, как эпоха гуманизма. Однако, истоки такого толкования культуры берут начало в самой культуре. </a:t>
            </a:r>
            <a:r>
              <a:rPr lang="ru-RU" dirty="0" err="1" smtClean="0"/>
              <a:t>Колюччо</a:t>
            </a:r>
            <a:r>
              <a:rPr lang="ru-RU" dirty="0" smtClean="0"/>
              <a:t> </a:t>
            </a:r>
            <a:r>
              <a:rPr lang="ru-RU" dirty="0" err="1" smtClean="0"/>
              <a:t>Салютати</a:t>
            </a:r>
            <a:r>
              <a:rPr lang="ru-RU" dirty="0" smtClean="0"/>
              <a:t> и Леонардо </a:t>
            </a:r>
            <a:r>
              <a:rPr lang="ru-RU" dirty="0" err="1" smtClean="0"/>
              <a:t>Бруни</a:t>
            </a:r>
            <a:r>
              <a:rPr lang="ru-RU" dirty="0" smtClean="0"/>
              <a:t> собственно ввели в обиход слово </a:t>
            </a:r>
            <a:r>
              <a:rPr lang="ru-RU" dirty="0" err="1" smtClean="0"/>
              <a:t>humanitas</a:t>
            </a:r>
            <a:r>
              <a:rPr lang="ru-RU" dirty="0" smtClean="0"/>
              <a:t> (в переводе с латинского – человеческая природа, человеческое достоинство).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Можно спорить о том, является ли Возрождение мировым феноменом или это культурный феномен присущ только Италии, в любом случае уникальная и неповторимая культура итальянского возрождения выступает своеобразным образцом, с которым сравниваются </a:t>
            </a:r>
            <a:r>
              <a:rPr lang="ru-RU" dirty="0" err="1" smtClean="0"/>
              <a:t>возрожденческие</a:t>
            </a:r>
            <a:r>
              <a:rPr lang="ru-RU" dirty="0" smtClean="0"/>
              <a:t> явления в культурах других народов.</a:t>
            </a:r>
            <a:endParaRPr lang="ru-RU" dirty="0"/>
          </a:p>
        </p:txBody>
      </p:sp>
      <p:pic>
        <p:nvPicPr>
          <p:cNvPr id="4" name="Рисунок 3" descr="renessa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3286124"/>
            <a:ext cx="5000660" cy="3187234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153400" cy="990600"/>
          </a:xfrm>
        </p:spPr>
        <p:txBody>
          <a:bodyPr>
            <a:normAutofit/>
          </a:bodyPr>
          <a:lstStyle/>
          <a:p>
            <a:r>
              <a:rPr lang="ru-RU" b="1" dirty="0"/>
              <a:t>Эпоха </a:t>
            </a:r>
            <a:r>
              <a:rPr lang="ru-RU" b="1" dirty="0"/>
              <a:t>Возрождения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/>
              <a:t>С чем связана ориентация на человека в культуре Возрождения.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785926"/>
            <a:ext cx="6643734" cy="490063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Не последнюю роль в процессе самоутверждения человека сыграли социально-экономические факторы, в частности развитие простого товарно-денежного хозяйства. </a:t>
            </a:r>
          </a:p>
          <a:p>
            <a:r>
              <a:rPr lang="ru-RU" dirty="0" smtClean="0"/>
              <a:t>Во многом причиной независимости человека, его нарождавшегося свободомыслия была городская культура. Города Италии славились разнообразными ремеслами и в тоже время были крупными торговыми транзитными городами. </a:t>
            </a:r>
          </a:p>
          <a:p>
            <a:r>
              <a:rPr lang="ru-RU" dirty="0" smtClean="0"/>
              <a:t>Поскольку Средиземное море было средоточием торговых путей, от этого почти все жители получали выгоду. </a:t>
            </a:r>
          </a:p>
          <a:p>
            <a:r>
              <a:rPr lang="ru-RU" dirty="0" smtClean="0"/>
              <a:t>Особенно в этом помогли как ни странно крестовые походы, решающим для Венеции стал 1У крестовый поход, завершившийся разграбление Константинополя.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4572008"/>
            <a:ext cx="8194576" cy="2143140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Постижение человеком мира, наполненного божественной красотой, становится одной из творческих задач людей эпохи возрождения. </a:t>
            </a:r>
          </a:p>
          <a:p>
            <a:r>
              <a:rPr lang="ru-RU" dirty="0" smtClean="0"/>
              <a:t>Мир влечет человека, поскольку он одухотворен богом. А что лучше всего может помочь ему как ни собственные чувства. Человеческий глаз в этом смысле, по мнению </a:t>
            </a:r>
            <a:r>
              <a:rPr lang="ru-RU" dirty="0" err="1" smtClean="0"/>
              <a:t>возрожденцев</a:t>
            </a:r>
            <a:r>
              <a:rPr lang="ru-RU" dirty="0" smtClean="0"/>
              <a:t>, не знает равных. </a:t>
            </a:r>
          </a:p>
          <a:p>
            <a:r>
              <a:rPr lang="ru-RU" dirty="0" smtClean="0"/>
              <a:t>Пристальный интерес к визуальному восприятию, расцветает живопись и другие пространственные искусства. Именно они, обладающие пространственными закономерностями, позволяют более точно и верно увидеть и запечатлеть божественную красоту. Поэтому в эпоху возрождения особое внимание уделяется законам искусства, поэтому именно художники ближе других стоят в решении мировоззренческих задач. Поэтому эпоха итальянского Возрождения носит отчетливо художественный характер.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0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1643050"/>
            <a:ext cx="3786214" cy="2839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r>
              <a:rPr lang="ru-RU" sz="4000" b="1" dirty="0"/>
              <a:t>С чем связана ориентация на человека в культуре Возрождения.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Источники</a:t>
            </a:r>
            <a:r>
              <a:rPr lang="ru-RU" b="1" dirty="0"/>
              <a:t>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hlinkClick r:id="rId2"/>
              </a:rPr>
              <a:t>http://social-culture.ru</a:t>
            </a:r>
            <a:endParaRPr lang="ru-RU" sz="1800" dirty="0" smtClean="0"/>
          </a:p>
          <a:p>
            <a:r>
              <a:rPr lang="en-US" sz="1800" dirty="0" smtClean="0">
                <a:hlinkClick r:id="rId3"/>
              </a:rPr>
              <a:t>http://www.mudriyfilosof.ru</a:t>
            </a:r>
            <a:endParaRPr lang="ru-RU" sz="1800" dirty="0" smtClean="0"/>
          </a:p>
          <a:p>
            <a:r>
              <a:rPr lang="en-US" sz="1800" dirty="0" smtClean="0">
                <a:hlinkClick r:id="rId4"/>
              </a:rPr>
              <a:t>http://www.artap.ru</a:t>
            </a:r>
            <a:endParaRPr lang="ru-RU" sz="1800" dirty="0" smtClean="0"/>
          </a:p>
          <a:p>
            <a:r>
              <a:rPr lang="en-US" sz="1800" dirty="0" smtClean="0">
                <a:hlinkClick r:id="rId5"/>
              </a:rPr>
              <a:t>http://www.countries.ru/library/renesans</a:t>
            </a: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Культура древнего Египта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12160" y="2060848"/>
            <a:ext cx="3131840" cy="384772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Ранний, Древний, Средний и Новое царство.</a:t>
            </a:r>
          </a:p>
          <a:p>
            <a:r>
              <a:rPr lang="ru-RU" sz="1800" dirty="0" smtClean="0"/>
              <a:t>Своеобразное мировоззрение</a:t>
            </a:r>
          </a:p>
          <a:p>
            <a:r>
              <a:rPr lang="ru-RU" sz="1800" dirty="0" smtClean="0"/>
              <a:t>Возникает десятичная система счисления</a:t>
            </a:r>
          </a:p>
          <a:p>
            <a:r>
              <a:rPr lang="ru-RU" sz="1800" dirty="0" smtClean="0"/>
              <a:t>Открытие иероглифов как письменности</a:t>
            </a:r>
            <a:endParaRPr lang="ru-RU" sz="1800" dirty="0"/>
          </a:p>
        </p:txBody>
      </p:sp>
      <p:pic>
        <p:nvPicPr>
          <p:cNvPr id="5" name="Рисунок 4" descr="egypt03402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060848"/>
            <a:ext cx="5544616" cy="360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467544" y="594928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Культурное наследство Древнего Египта сыграло свою историческую роль в становлении и развитии мировой культуры.</a:t>
            </a:r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785926"/>
            <a:ext cx="3500462" cy="4857784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 smtClean="0"/>
              <a:t>Древнее и Среднее царства характеризовались укреплением и централизацией бюрократического аппарата правления, усилением могущества Египта и его желания расширить свое влияние на соседние народы. В культурном развитии это эпоха строительства, удивляющая размерами гробниц фараонов, таких как пирамиды Хеопса и др., создание уникальных памятников искусства, таких как сфинксы фараонов, портретные рельеф на дереве. О грандиозности самой большой из египетских пирамид — пирамиды Хеопса, которая не имеет себе равных среди каменных сооружений всего мира, говорят ее размеры: 146 м — высота, а длина основы каждой из 4 граней — 230м.</a:t>
            </a:r>
            <a:endParaRPr lang="ru-RU" sz="1600" dirty="0"/>
          </a:p>
        </p:txBody>
      </p:sp>
      <p:pic>
        <p:nvPicPr>
          <p:cNvPr id="4" name="Рисунок 3" descr="Сфинкс_в_Гиз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1785926"/>
            <a:ext cx="4895086" cy="3247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b="1" dirty="0" smtClean="0"/>
              <a:t>Культура древнего Египта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5157192"/>
            <a:ext cx="8712968" cy="172819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Открытие иероглифов как письменности способствовало развитию таких жанров словесности как мифы, сказки, байки, молитвы, гимны, плачи, эпитафии, повести, любовная лирика и даже философские диалоги и политические трактаты, позднее появляется религиозная драма и светский театр. Бурное развитие искусства в древнеегипетском обществе привело к появлению 1-х в мире письменно зафиксированных эстетических и философских размышлений.</a:t>
            </a:r>
            <a:endParaRPr lang="ru-RU" dirty="0"/>
          </a:p>
        </p:txBody>
      </p:sp>
      <p:pic>
        <p:nvPicPr>
          <p:cNvPr id="4" name="Рисунок 3" descr="1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1809739"/>
            <a:ext cx="4543442" cy="30289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b="1" dirty="0" smtClean="0"/>
              <a:t>Культура древнего Египта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Культура древней Индии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916832"/>
            <a:ext cx="2736304" cy="44958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Эпоха “Ригведи”</a:t>
            </a:r>
          </a:p>
          <a:p>
            <a:r>
              <a:rPr lang="ru-RU" sz="1600" dirty="0" smtClean="0"/>
              <a:t>Благодаря религии развиваются наука и философия</a:t>
            </a:r>
            <a:endParaRPr lang="ru-RU" sz="1600" dirty="0"/>
          </a:p>
        </p:txBody>
      </p:sp>
      <p:pic>
        <p:nvPicPr>
          <p:cNvPr id="4" name="Рисунок 3" descr="egypt03402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772816"/>
            <a:ext cx="6120680" cy="40897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665548" y="6089466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Индия сыграла культурную роль, расширив цивилизованное </a:t>
            </a:r>
            <a:endParaRPr lang="ru-RU" dirty="0" smtClean="0"/>
          </a:p>
          <a:p>
            <a:pPr algn="ctr"/>
            <a:r>
              <a:rPr lang="ru-RU" dirty="0" smtClean="0"/>
              <a:t>влияние буддизма </a:t>
            </a:r>
            <a:r>
              <a:rPr lang="ru-RU" dirty="0" smtClean="0"/>
              <a:t>на другие древние страны.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964488" cy="175736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Яркой особенностью культуры Хараппы был ее необычный консерватизм: на протяжении веков расположение улиц древнеиндийских мест не изменялось, а новые дома строились на местах старых. Характерной чертой культуры Индии является то, что мы встречаемся с многочисленными религиями, которые взаимодействуют между собой. Среди них выделяются основные — брахманизм и его формы индуизм и джайнизм, буддизм и ислам. Настоящего расцвета древнеиндийская культура достигла в эпоху “</a:t>
            </a:r>
            <a:r>
              <a:rPr lang="ru-RU" dirty="0" err="1" smtClean="0"/>
              <a:t>Ригведи</a:t>
            </a:r>
            <a:r>
              <a:rPr lang="ru-RU" dirty="0" smtClean="0"/>
              <a:t>” — большого собрания религиозных гимнов, магических заклинаний и ритуальных обычаев, созданных жрецами арийских племен, которые появились в Индии после т. н. “великого переселения народов”.</a:t>
            </a:r>
            <a:endParaRPr lang="ru-RU" dirty="0"/>
          </a:p>
        </p:txBody>
      </p:sp>
      <p:pic>
        <p:nvPicPr>
          <p:cNvPr id="4" name="Рисунок 3" descr="древняя-священная-река-ган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051" y="3331993"/>
            <a:ext cx="4500594" cy="33337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b="1" dirty="0" smtClean="0"/>
              <a:t>Культура древней Индии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Культура древнего Китая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772816"/>
            <a:ext cx="2520280" cy="44958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Эпоха Шан</a:t>
            </a:r>
          </a:p>
          <a:p>
            <a:r>
              <a:rPr lang="ru-RU" sz="1600" dirty="0" smtClean="0"/>
              <a:t>Развитие математики</a:t>
            </a:r>
          </a:p>
          <a:p>
            <a:r>
              <a:rPr lang="ru-RU" sz="1600" dirty="0" smtClean="0"/>
              <a:t>Развитие медицины</a:t>
            </a:r>
            <a:endParaRPr lang="ru-RU" sz="1600" dirty="0"/>
          </a:p>
        </p:txBody>
      </p:sp>
      <p:pic>
        <p:nvPicPr>
          <p:cNvPr id="4" name="Рисунок 3" descr="egypt03402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844824"/>
            <a:ext cx="6192688" cy="41284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627784" y="6165304"/>
            <a:ext cx="644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Значительную роль в развитии науки и техники </a:t>
            </a:r>
            <a:endParaRPr lang="ru-RU" dirty="0" smtClean="0"/>
          </a:p>
          <a:p>
            <a:pPr algn="ctr"/>
            <a:r>
              <a:rPr lang="ru-RU" dirty="0" smtClean="0"/>
              <a:t>сыграл </a:t>
            </a:r>
            <a:r>
              <a:rPr lang="ru-RU" dirty="0" smtClean="0"/>
              <a:t>древний Китай.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 эпоху </a:t>
            </a:r>
            <a:r>
              <a:rPr lang="ru-RU" dirty="0" err="1" smtClean="0"/>
              <a:t>Шан</a:t>
            </a:r>
            <a:r>
              <a:rPr lang="ru-RU" dirty="0" smtClean="0"/>
              <a:t> была открыта идеографическая письменность, которая путем долгого усовершенствования превратилась в иероглифическую каллиграфию, а также был составлен в основных чертах месячный календарь. Во время ранней императорской эпохи Древний Китай внес в мировую культуру такие открытия как компас, спидометр, сейсмограф. Позже были изобретены книгопечатание и порох. Именно в Китае в области письменности и книгопечатания открыли бумагу и подвижный шрифт, а в военной технике — пушки и стремена. Также был изобретены механические часы и произошли технические усовершенствования в области </a:t>
            </a:r>
            <a:r>
              <a:rPr lang="ru-RU" dirty="0" err="1" smtClean="0"/>
              <a:t>шелкоткатства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математике выдающимся китайским достижением было использование десятичных дробей и пустой позиции для обозначения 0, вычисление числа "Пи", открытие метода решения уравнений с двумя и тремя неизвестными. Древние китайцы были образованными астрономами, составили одну из первых в мире звездных карт. Поскольку древнекитайское общество было аграрным, централизованная бюрократия должна была решать сложные технические вопросы, связанные в первую очередь с использованием и охраной водных ресурсов, поэтому высокого развития в Древнем Китае достигли астрономия, знание календарных расчетов и астрологических прогнозов, математика, физика и гидротехника в их инженерном использовании</a:t>
            </a:r>
            <a:r>
              <a:rPr lang="ru-RU" dirty="0" smtClean="0"/>
              <a:t>.</a:t>
            </a:r>
            <a:endParaRPr lang="ru-RU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b="1" dirty="0" smtClean="0"/>
              <a:t>Культура древнего Китая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5000636"/>
            <a:ext cx="8153400" cy="168592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Наиболее важное место в китайской духовной культуре занимает конфуцианство — </a:t>
            </a:r>
            <a:r>
              <a:rPr lang="ru-RU" dirty="0" err="1" smtClean="0"/>
              <a:t>этико</a:t>
            </a:r>
            <a:r>
              <a:rPr lang="ru-RU" dirty="0" smtClean="0"/>
              <a:t>- политическое учение философа-идеалиста Конфуция. Его идеалом есть высокоморальный человек, опирающийся на традиции мудрых предков. Учение делило </a:t>
            </a:r>
            <a:r>
              <a:rPr lang="ru-RU" dirty="0" err="1" smtClean="0"/>
              <a:t>общ-во</a:t>
            </a:r>
            <a:r>
              <a:rPr lang="ru-RU" dirty="0" smtClean="0"/>
              <a:t> на “высших” и “низших” и требовало от каждого выполнения возложенных на него обязательств. Конфуцианство сыграло значительную роль в развитии китайской государственности и функционировании политической культуры императорского Китая.</a:t>
            </a:r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1857364"/>
            <a:ext cx="2005974" cy="28338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254807040_tonne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785926"/>
            <a:ext cx="22860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b="1" dirty="0" smtClean="0"/>
              <a:t>Культура древнего Китая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131</TotalTime>
  <Words>1139</Words>
  <Application>Microsoft Office PowerPoint</Application>
  <PresentationFormat>Экран (4:3)</PresentationFormat>
  <Paragraphs>67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Calibri</vt:lpstr>
      <vt:lpstr>Tw Cen MT</vt:lpstr>
      <vt:lpstr>Wingdings</vt:lpstr>
      <vt:lpstr>Wingdings 2</vt:lpstr>
      <vt:lpstr>Обычная</vt:lpstr>
      <vt:lpstr>Презентация PowerPoint</vt:lpstr>
      <vt:lpstr>Культура древнего Египта</vt:lpstr>
      <vt:lpstr>Культура древнего Египта</vt:lpstr>
      <vt:lpstr>Культура древнего Египта</vt:lpstr>
      <vt:lpstr>Культура древней Индии</vt:lpstr>
      <vt:lpstr>Культура древней Индии</vt:lpstr>
      <vt:lpstr>Культура древнего Китая</vt:lpstr>
      <vt:lpstr>Культура древнего Китая</vt:lpstr>
      <vt:lpstr>Культура древнего Китая</vt:lpstr>
      <vt:lpstr>Культура средневековья</vt:lpstr>
      <vt:lpstr>Роль церкви в  средневековой культуре</vt:lpstr>
      <vt:lpstr>Кратко о литературе</vt:lpstr>
      <vt:lpstr>Наука средневековья</vt:lpstr>
      <vt:lpstr>Эпоха Возрождения</vt:lpstr>
      <vt:lpstr>Эпоха Возрождения</vt:lpstr>
      <vt:lpstr>С чем связана ориентация на человека в культуре Возрождения.</vt:lpstr>
      <vt:lpstr>С чем связана ориентация на человека в культуре Возрождения.</vt:lpstr>
      <vt:lpstr>Источники: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</dc:creator>
  <cp:lastModifiedBy>Пользователь</cp:lastModifiedBy>
  <cp:revision>18</cp:revision>
  <dcterms:created xsi:type="dcterms:W3CDTF">2016-12-15T10:15:38Z</dcterms:created>
  <dcterms:modified xsi:type="dcterms:W3CDTF">2017-08-17T09:05:42Z</dcterms:modified>
</cp:coreProperties>
</file>