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63712-8D2B-4201-AF50-79F3492C41EE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DEB2-55E0-4B41-984B-6ACA6A50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53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63712-8D2B-4201-AF50-79F3492C41EE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DEB2-55E0-4B41-984B-6ACA6A50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31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63712-8D2B-4201-AF50-79F3492C41EE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DEB2-55E0-4B41-984B-6ACA6A50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801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63712-8D2B-4201-AF50-79F3492C41EE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DEB2-55E0-4B41-984B-6ACA6A50DE7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2418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63712-8D2B-4201-AF50-79F3492C41EE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DEB2-55E0-4B41-984B-6ACA6A50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494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63712-8D2B-4201-AF50-79F3492C41EE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DEB2-55E0-4B41-984B-6ACA6A50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303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63712-8D2B-4201-AF50-79F3492C41EE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DEB2-55E0-4B41-984B-6ACA6A50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595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63712-8D2B-4201-AF50-79F3492C41EE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DEB2-55E0-4B41-984B-6ACA6A50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593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63712-8D2B-4201-AF50-79F3492C41EE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DEB2-55E0-4B41-984B-6ACA6A50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9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63712-8D2B-4201-AF50-79F3492C41EE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DEB2-55E0-4B41-984B-6ACA6A50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80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63712-8D2B-4201-AF50-79F3492C41EE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DEB2-55E0-4B41-984B-6ACA6A50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52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63712-8D2B-4201-AF50-79F3492C41EE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DEB2-55E0-4B41-984B-6ACA6A50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82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63712-8D2B-4201-AF50-79F3492C41EE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DEB2-55E0-4B41-984B-6ACA6A50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48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63712-8D2B-4201-AF50-79F3492C41EE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DEB2-55E0-4B41-984B-6ACA6A50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05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63712-8D2B-4201-AF50-79F3492C41EE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DEB2-55E0-4B41-984B-6ACA6A50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19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63712-8D2B-4201-AF50-79F3492C41EE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DEB2-55E0-4B41-984B-6ACA6A50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34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63712-8D2B-4201-AF50-79F3492C41EE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DEB2-55E0-4B41-984B-6ACA6A50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16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A863712-8D2B-4201-AF50-79F3492C41EE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8DEB2-55E0-4B41-984B-6ACA6A50D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60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5724" y="1169256"/>
            <a:ext cx="9144000" cy="90572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Николай Васильевич Гоголь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354" y="1893277"/>
            <a:ext cx="4020282" cy="4149969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890955" y="4753708"/>
            <a:ext cx="6119445" cy="12895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400" dirty="0" smtClean="0"/>
              <a:t>Михайло Семенович</a:t>
            </a:r>
          </a:p>
          <a:p>
            <a:r>
              <a:rPr lang="ru-RU" sz="4400" dirty="0" smtClean="0"/>
              <a:t>Собакевич</a:t>
            </a:r>
            <a:endParaRPr lang="ru-RU" sz="4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90954" y="2074985"/>
            <a:ext cx="6119445" cy="12895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Повесть «Мертвые Души»</a:t>
            </a:r>
          </a:p>
        </p:txBody>
      </p:sp>
    </p:spTree>
    <p:extLst>
      <p:ext uri="{BB962C8B-B14F-4D97-AF65-F5344CB8AC3E}">
        <p14:creationId xmlns:p14="http://schemas.microsoft.com/office/powerpoint/2010/main" val="385363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«Среднего размера Медведь…»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1312985"/>
            <a:ext cx="4740018" cy="4924694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386128" y="1853247"/>
            <a:ext cx="6805871" cy="43844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 smtClean="0"/>
              <a:t>Всем своим видом Михайло Семенович напоминал медведя. Такой же неуклюжий, и даже косолапый!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67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6339" y="452718"/>
            <a:ext cx="7914495" cy="1400530"/>
          </a:xfrm>
        </p:spPr>
        <p:txBody>
          <a:bodyPr/>
          <a:lstStyle/>
          <a:p>
            <a:r>
              <a:rPr lang="ru-RU" sz="3200" dirty="0" smtClean="0"/>
              <a:t>Если дело доходит выбора между красотой или удобностью, то Собакевич точно выберет второе.</a:t>
            </a:r>
            <a:endParaRPr lang="ru-RU" sz="32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39" y="2121877"/>
            <a:ext cx="7053601" cy="4294859"/>
          </a:xfrm>
        </p:spPr>
      </p:pic>
    </p:spTree>
    <p:extLst>
      <p:ext uri="{BB962C8B-B14F-4D97-AF65-F5344CB8AC3E}">
        <p14:creationId xmlns:p14="http://schemas.microsoft.com/office/powerpoint/2010/main" val="20271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0" y="171364"/>
            <a:ext cx="9404723" cy="836820"/>
          </a:xfrm>
        </p:spPr>
        <p:txBody>
          <a:bodyPr/>
          <a:lstStyle/>
          <a:p>
            <a:r>
              <a:rPr lang="ru-RU" sz="3600" dirty="0" smtClean="0"/>
              <a:t>С его чревоугодием может сравниться только его особая хватка в делах.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859" y="1438491"/>
            <a:ext cx="7048328" cy="4032737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46110" y="5646041"/>
            <a:ext cx="9404723" cy="8368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dirty="0" smtClean="0"/>
              <a:t>«Коли есть баранина – всего барана подавай!..»</a:t>
            </a:r>
          </a:p>
          <a:p>
            <a:r>
              <a:rPr lang="ru-RU" sz="2800" dirty="0" smtClean="0"/>
              <a:t>(с) Михайло Семенович Собакевич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7954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1249" y="171363"/>
            <a:ext cx="9404723" cy="1434697"/>
          </a:xfrm>
        </p:spPr>
        <p:txBody>
          <a:bodyPr/>
          <a:lstStyle/>
          <a:p>
            <a:pPr algn="ctr"/>
            <a:r>
              <a:rPr lang="ru-RU" sz="2800" dirty="0" smtClean="0"/>
              <a:t>Деньги значат все для помещика. С холодным, и даже циническим, лицом Михайло Семенович выслушал предложение Чичикова.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865" y="1855443"/>
            <a:ext cx="6985489" cy="4463295"/>
          </a:xfrm>
        </p:spPr>
      </p:pic>
    </p:spTree>
    <p:extLst>
      <p:ext uri="{BB962C8B-B14F-4D97-AF65-F5344CB8AC3E}">
        <p14:creationId xmlns:p14="http://schemas.microsoft.com/office/powerpoint/2010/main" val="1232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Приземистый человек Собакевич. Ему нужны лишь удобство, еда да деньги. Он понимает что сейчас за время, и до мозга костей параноик.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34" y="1853248"/>
            <a:ext cx="6475296" cy="4023353"/>
          </a:xfrm>
        </p:spPr>
      </p:pic>
    </p:spTree>
    <p:extLst>
      <p:ext uri="{BB962C8B-B14F-4D97-AF65-F5344CB8AC3E}">
        <p14:creationId xmlns:p14="http://schemas.microsoft.com/office/powerpoint/2010/main" val="25171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188" y="1355394"/>
            <a:ext cx="10901120" cy="1657437"/>
          </a:xfrm>
        </p:spPr>
        <p:txBody>
          <a:bodyPr/>
          <a:lstStyle/>
          <a:p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7188" y="3289701"/>
            <a:ext cx="10901120" cy="16574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dirty="0" smtClean="0"/>
              <a:t>Презентацию подготовили:</a:t>
            </a:r>
          </a:p>
          <a:p>
            <a:r>
              <a:rPr lang="ru-RU" sz="2800" dirty="0" smtClean="0"/>
              <a:t>Матюков И.</a:t>
            </a:r>
          </a:p>
          <a:p>
            <a:r>
              <a:rPr lang="ru-RU" sz="2800" dirty="0" err="1" smtClean="0"/>
              <a:t>Вуквувье</a:t>
            </a:r>
            <a:r>
              <a:rPr lang="ru-RU" sz="2800" dirty="0" smtClean="0"/>
              <a:t> Ф.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46276" y="4947138"/>
            <a:ext cx="5263661" cy="16574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dirty="0" smtClean="0"/>
              <a:t>Материл взят:</a:t>
            </a:r>
          </a:p>
          <a:p>
            <a:r>
              <a:rPr lang="ru-RU" sz="2000" dirty="0" smtClean="0"/>
              <a:t>С сайта </a:t>
            </a:r>
            <a:r>
              <a:rPr lang="ru-RU" sz="2000" dirty="0" err="1" smtClean="0"/>
              <a:t>Яндекс.Картинки</a:t>
            </a:r>
            <a:endParaRPr lang="ru-RU" sz="2000" dirty="0" smtClean="0"/>
          </a:p>
          <a:p>
            <a:r>
              <a:rPr lang="ru-RU" sz="2000" dirty="0" smtClean="0"/>
              <a:t>Из книги «Мертвые Души» московского издательства «ДЕТСКАЯ ЛИТЕРАТУРА»</a:t>
            </a:r>
          </a:p>
        </p:txBody>
      </p:sp>
    </p:spTree>
    <p:extLst>
      <p:ext uri="{BB962C8B-B14F-4D97-AF65-F5344CB8AC3E}">
        <p14:creationId xmlns:p14="http://schemas.microsoft.com/office/powerpoint/2010/main" val="320868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</TotalTime>
  <Words>151</Words>
  <Application>Microsoft Office PowerPoint</Application>
  <PresentationFormat>Широкоэкранный</PresentationFormat>
  <Paragraphs>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Ион</vt:lpstr>
      <vt:lpstr>Николай Васильевич Гоголь</vt:lpstr>
      <vt:lpstr>«Среднего размера Медведь…»</vt:lpstr>
      <vt:lpstr>Если дело доходит выбора между красотой или удобностью, то Собакевич точно выберет второе.</vt:lpstr>
      <vt:lpstr>С его чревоугодием может сравниться только его особая хватка в делах.</vt:lpstr>
      <vt:lpstr>Деньги значат все для помещика. С холодным, и даже циническим, лицом Михайло Семенович выслушал предложение Чичикова.</vt:lpstr>
      <vt:lpstr>Приземистый человек Собакевич. Ему нужны лишь удобство, еда да деньги. Он понимает что сейчас за время, и до мозга костей параноик.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Васильевич Гоголь</dc:title>
  <dc:creator>user</dc:creator>
  <cp:lastModifiedBy>Пользователь</cp:lastModifiedBy>
  <cp:revision>5</cp:revision>
  <dcterms:created xsi:type="dcterms:W3CDTF">2016-03-15T23:15:19Z</dcterms:created>
  <dcterms:modified xsi:type="dcterms:W3CDTF">2017-08-17T08:53:01Z</dcterms:modified>
</cp:coreProperties>
</file>