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5" r:id="rId9"/>
    <p:sldId id="266" r:id="rId10"/>
    <p:sldId id="262" r:id="rId11"/>
    <p:sldId id="264" r:id="rId12"/>
    <p:sldId id="267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06" autoAdjust="0"/>
  </p:normalViewPr>
  <p:slideViewPr>
    <p:cSldViewPr>
      <p:cViewPr varScale="1">
        <p:scale>
          <a:sx n="71" d="100"/>
          <a:sy n="71" d="100"/>
        </p:scale>
        <p:origin x="109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16.08.2017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16.08.2017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16.08.2017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Односоставные предложения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2947" y="5960129"/>
            <a:ext cx="4987679" cy="863210"/>
          </a:xfrm>
        </p:spPr>
        <p:txBody>
          <a:bodyPr>
            <a:noAutofit/>
          </a:bodyPr>
          <a:lstStyle/>
          <a:p>
            <a:pPr algn="l" defTabSz="838200"/>
            <a:r>
              <a:rPr lang="ru-RU" sz="2000" dirty="0" smtClean="0"/>
              <a:t>Работу выполнил: 	Давиденко Евгений, </a:t>
            </a:r>
          </a:p>
          <a:p>
            <a:pPr algn="l" defTabSz="838200"/>
            <a:r>
              <a:rPr lang="ru-RU" sz="2000" dirty="0" smtClean="0"/>
              <a:t>			ученик 8 класса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17609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Различие и сходство безличных, определённо-личных, неопределённо-личных предложений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928934"/>
            <a:ext cx="8229600" cy="3280424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Эти предложения объединяет то, что в них главный член сказуемое.</a:t>
            </a:r>
          </a:p>
          <a:p>
            <a:r>
              <a:rPr lang="ru-RU" dirty="0" smtClean="0"/>
              <a:t>Но и их различие в этих же сказуемых.</a:t>
            </a:r>
          </a:p>
          <a:p>
            <a:r>
              <a:rPr lang="ru-RU" dirty="0" smtClean="0"/>
              <a:t>Они могут отличаться числом, родом, частью речи, лицом.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 (?)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Темнеет</a:t>
            </a:r>
            <a:r>
              <a:rPr lang="ru-RU" dirty="0" smtClean="0"/>
              <a:t>. (Безличное – да/нет)</a:t>
            </a:r>
          </a:p>
          <a:p>
            <a:r>
              <a:rPr lang="ru-RU" dirty="0"/>
              <a:t>Цыплят по осени считают</a:t>
            </a:r>
            <a:r>
              <a:rPr lang="ru-RU" dirty="0" smtClean="0"/>
              <a:t>. (</a:t>
            </a:r>
            <a:r>
              <a:rPr lang="ru-RU" dirty="0" err="1" smtClean="0"/>
              <a:t>Обоб</a:t>
            </a:r>
            <a:r>
              <a:rPr lang="ru-RU" dirty="0" smtClean="0"/>
              <a:t>.-личное -</a:t>
            </a:r>
            <a:r>
              <a:rPr lang="ru-RU" dirty="0"/>
              <a:t>да/нет)</a:t>
            </a:r>
          </a:p>
          <a:p>
            <a:r>
              <a:rPr lang="ru-RU" dirty="0"/>
              <a:t>Звонят</a:t>
            </a:r>
            <a:r>
              <a:rPr lang="ru-RU" dirty="0" smtClean="0"/>
              <a:t>!</a:t>
            </a:r>
            <a:r>
              <a:rPr lang="ru-RU" dirty="0"/>
              <a:t> </a:t>
            </a:r>
            <a:r>
              <a:rPr lang="ru-RU" dirty="0" smtClean="0"/>
              <a:t>(Неопр.-</a:t>
            </a:r>
            <a:r>
              <a:rPr lang="ru-RU" dirty="0"/>
              <a:t>личное -да/нет)</a:t>
            </a:r>
          </a:p>
          <a:p>
            <a:r>
              <a:rPr lang="ru-RU" dirty="0"/>
              <a:t>Давай созвонимся завтра</a:t>
            </a:r>
            <a:r>
              <a:rPr lang="ru-RU" dirty="0" smtClean="0"/>
              <a:t>! (</a:t>
            </a:r>
            <a:r>
              <a:rPr lang="ru-RU" dirty="0"/>
              <a:t>О</a:t>
            </a:r>
            <a:r>
              <a:rPr lang="ru-RU" dirty="0" smtClean="0"/>
              <a:t>пр</a:t>
            </a:r>
            <a:r>
              <a:rPr lang="ru-RU" dirty="0"/>
              <a:t>.-личное -да/нет</a:t>
            </a:r>
            <a:r>
              <a:rPr lang="ru-RU" dirty="0" smtClean="0"/>
              <a:t>)</a:t>
            </a:r>
          </a:p>
          <a:p>
            <a:r>
              <a:rPr lang="ru-RU" dirty="0"/>
              <a:t>Что за красота</a:t>
            </a:r>
            <a:r>
              <a:rPr lang="ru-RU" dirty="0" smtClean="0"/>
              <a:t>! (Назывное </a:t>
            </a:r>
            <a:r>
              <a:rPr lang="ru-RU" dirty="0"/>
              <a:t>– да/нет)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3729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 </a:t>
            </a:r>
            <a:r>
              <a:rPr lang="ru-RU" smtClean="0"/>
              <a:t>ответы </a:t>
            </a:r>
            <a:r>
              <a:rPr lang="ru-RU" smtClean="0"/>
              <a:t>в приведённом </a:t>
            </a:r>
            <a:r>
              <a:rPr lang="ru-RU" smtClean="0"/>
              <a:t>тесте </a:t>
            </a:r>
            <a:r>
              <a:rPr lang="ru-RU" smtClean="0"/>
              <a:t>ДА.</a:t>
            </a:r>
            <a:endParaRPr lang="ru-RU" dirty="0" smtClean="0"/>
          </a:p>
          <a:p>
            <a:pPr marL="137160" indent="0">
              <a:buNone/>
            </a:pPr>
            <a:r>
              <a:rPr lang="ru-RU" dirty="0" smtClean="0"/>
              <a:t>Оценка:</a:t>
            </a:r>
          </a:p>
          <a:p>
            <a:pPr marL="137160" indent="0">
              <a:buNone/>
            </a:pPr>
            <a:r>
              <a:rPr lang="ru-RU" dirty="0" smtClean="0"/>
              <a:t>5 да – «5»;</a:t>
            </a:r>
          </a:p>
          <a:p>
            <a:pPr marL="137160" indent="0">
              <a:buNone/>
            </a:pPr>
            <a:r>
              <a:rPr lang="ru-RU" dirty="0" smtClean="0"/>
              <a:t>4 да – «4»;</a:t>
            </a:r>
          </a:p>
          <a:p>
            <a:pPr marL="137160" indent="0">
              <a:buNone/>
            </a:pPr>
            <a:r>
              <a:rPr lang="ru-RU" dirty="0" smtClean="0"/>
              <a:t>3 да – «3»;</a:t>
            </a:r>
          </a:p>
          <a:p>
            <a:pPr marL="137160" indent="0">
              <a:buNone/>
            </a:pPr>
            <a:r>
              <a:rPr lang="ru-RU" dirty="0" smtClean="0"/>
              <a:t>2 (1) да – «2».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5028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Источники: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42613" y="1132581"/>
            <a:ext cx="2058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videotutor-rusyaz.ru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42613" y="1501913"/>
            <a:ext cx="18214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russkiy-na-5.ru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0"/>
            <a:ext cx="8229600" cy="1828800"/>
          </a:xfrm>
        </p:spPr>
        <p:txBody>
          <a:bodyPr/>
          <a:lstStyle/>
          <a:p>
            <a:r>
              <a:rPr lang="ru-RU" dirty="0" smtClean="0"/>
              <a:t>Односоставные предложения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071678"/>
            <a:ext cx="6400800" cy="4000528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Односоставные предложения - это предложения, которые состоят из одного главного члена.</a:t>
            </a:r>
          </a:p>
          <a:p>
            <a:pPr algn="just"/>
            <a: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Подлежащего или сказуемого. Односоставные предложения могут быть распространёнными и нераспространёнными. В таких предложениях может использоваться одно слово. </a:t>
            </a:r>
          </a:p>
          <a:p>
            <a:pPr algn="l"/>
            <a: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Например:</a:t>
            </a:r>
          </a:p>
          <a:p>
            <a:pPr marL="457200" indent="-457200" algn="l">
              <a:buAutoNum type="arabicParenR"/>
            </a:pPr>
            <a: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Было тихо.</a:t>
            </a:r>
          </a:p>
          <a:p>
            <a:pPr marL="457200" indent="-457200" algn="l">
              <a:buAutoNum type="arabicParenR"/>
            </a:pPr>
            <a: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Весна!</a:t>
            </a:r>
          </a:p>
          <a:p>
            <a:pPr marL="457200" indent="-457200" algn="l">
              <a:buAutoNum type="arabicParenR"/>
            </a:pPr>
            <a:r>
              <a:rPr lang="ru-RU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Вечереет.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Назывные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dirty="0" smtClean="0"/>
              <a:t>Назывные предложения - это односоставные предложения, в которых главные член подлежащее. </a:t>
            </a:r>
          </a:p>
          <a:p>
            <a:pPr marL="137160" indent="0">
              <a:buNone/>
            </a:pPr>
            <a:r>
              <a:rPr lang="ru-RU" dirty="0" smtClean="0"/>
              <a:t>Например:</a:t>
            </a:r>
          </a:p>
          <a:p>
            <a:r>
              <a:rPr lang="ru-RU" dirty="0" smtClean="0"/>
              <a:t>1) Ночь.</a:t>
            </a:r>
          </a:p>
          <a:p>
            <a:r>
              <a:rPr lang="ru-RU" dirty="0" smtClean="0"/>
              <a:t>2) Ряд военных машин.</a:t>
            </a:r>
          </a:p>
          <a:p>
            <a:r>
              <a:rPr lang="ru-RU" dirty="0" smtClean="0"/>
              <a:t>3) Двадцать первое.</a:t>
            </a:r>
          </a:p>
          <a:p>
            <a:pPr marL="137160" indent="0">
              <a:buNone/>
            </a:pPr>
            <a:r>
              <a:rPr lang="ru-RU" dirty="0" smtClean="0"/>
              <a:t>Назывные предложения являются единственными представителями односоставных предложений, в которых главный член подлежащее.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Определённо-личные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Определённо-личные предложения - это односоставные предложения со сказуемым-глаголом в форме 1-го или 2-го лица.</a:t>
            </a:r>
          </a:p>
          <a:p>
            <a:pPr marL="137160" indent="0">
              <a:buNone/>
            </a:pPr>
            <a:r>
              <a:rPr lang="ru-RU" dirty="0" smtClean="0"/>
              <a:t>Например:</a:t>
            </a:r>
          </a:p>
          <a:p>
            <a:r>
              <a:rPr lang="ru-RU" dirty="0" smtClean="0"/>
              <a:t>1) Люблю грозу в начале мая.</a:t>
            </a:r>
          </a:p>
          <a:p>
            <a:r>
              <a:rPr lang="ru-RU" dirty="0" smtClean="0"/>
              <a:t>2) Уходим завтра в поход.</a:t>
            </a:r>
          </a:p>
          <a:p>
            <a:r>
              <a:rPr lang="ru-RU" dirty="0" smtClean="0"/>
              <a:t>3) Всё ещё ешь?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Неопределённо-личные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Неопределённо-личные предложения - это односоставные предложения с главным членом сказуемым в форме 3-го лица множественного числа в настоящем и будущем времени и в форме множественного числа в прошедшем времени.</a:t>
            </a:r>
          </a:p>
          <a:p>
            <a:pPr marL="137160" indent="0">
              <a:buNone/>
            </a:pPr>
            <a:r>
              <a:rPr lang="ru-RU" dirty="0" smtClean="0"/>
              <a:t>Например:</a:t>
            </a:r>
          </a:p>
          <a:p>
            <a:r>
              <a:rPr lang="ru-RU" dirty="0" smtClean="0"/>
              <a:t>1) Вазу уронили.</a:t>
            </a:r>
          </a:p>
          <a:p>
            <a:r>
              <a:rPr lang="ru-RU" dirty="0" smtClean="0"/>
              <a:t>2) Дверь выбили.</a:t>
            </a:r>
          </a:p>
          <a:p>
            <a:r>
              <a:rPr lang="ru-RU" dirty="0" smtClean="0"/>
              <a:t>3) Что новенького в журнале пишут?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Безличные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ru-RU" dirty="0" smtClean="0"/>
              <a:t>Безличные предложения - это односоставные предложения с главным членом сказуемым в форме 3-го лица единственного числа в настоящем и будущем времени или в форме среднего рода в прошедшем времени.</a:t>
            </a:r>
          </a:p>
          <a:p>
            <a:pPr marL="137160" indent="0">
              <a:buNone/>
            </a:pPr>
            <a:r>
              <a:rPr lang="ru-RU" dirty="0" smtClean="0"/>
              <a:t>Сказуемое в безличном предложении может быть выражено</a:t>
            </a:r>
          </a:p>
          <a:p>
            <a:r>
              <a:rPr lang="ru-RU" dirty="0" smtClean="0"/>
              <a:t>категорией состояния,</a:t>
            </a:r>
          </a:p>
          <a:p>
            <a:r>
              <a:rPr lang="ru-RU" dirty="0"/>
              <a:t>с</a:t>
            </a:r>
            <a:r>
              <a:rPr lang="ru-RU" dirty="0" smtClean="0"/>
              <a:t>ловом нет,</a:t>
            </a:r>
          </a:p>
          <a:p>
            <a:r>
              <a:rPr lang="ru-RU" dirty="0" smtClean="0"/>
              <a:t>неопределённой формой глагола со связкой быть,</a:t>
            </a:r>
          </a:p>
          <a:p>
            <a:r>
              <a:rPr lang="ru-RU" dirty="0"/>
              <a:t>б</a:t>
            </a:r>
            <a:r>
              <a:rPr lang="ru-RU" dirty="0" smtClean="0"/>
              <a:t>езличным глаголом пр. </a:t>
            </a:r>
            <a:r>
              <a:rPr lang="ru-RU" dirty="0" err="1" smtClean="0"/>
              <a:t>вр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глаголом 3-го лица единственного числа в настоящем и будущем времени.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Примеры безличных предложений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Вечерами работалось особенно хорошо.</a:t>
            </a:r>
          </a:p>
          <a:p>
            <a:r>
              <a:rPr lang="ru-RU" dirty="0" smtClean="0"/>
              <a:t>Зажгло пламенем дом.</a:t>
            </a:r>
          </a:p>
          <a:p>
            <a:r>
              <a:rPr lang="ru-RU" dirty="0" smtClean="0"/>
              <a:t>Мне жарко.</a:t>
            </a:r>
          </a:p>
          <a:p>
            <a:r>
              <a:rPr lang="ru-RU" dirty="0" smtClean="0"/>
              <a:t>Его больше с нами нет…</a:t>
            </a:r>
          </a:p>
          <a:p>
            <a:r>
              <a:rPr lang="ru-RU" dirty="0" smtClean="0"/>
              <a:t>Быть великой битве!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Обобщённо-личные предложения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Обобщённо-личные предложения – это односоставные предложения с главным членом - сказуемым, стоящим в форме 2 л. </a:t>
            </a:r>
            <a:r>
              <a:rPr lang="ru-RU" dirty="0" err="1"/>
              <a:t>ед.ч</a:t>
            </a:r>
            <a:r>
              <a:rPr lang="ru-RU" dirty="0"/>
              <a:t>. или 3 л. </a:t>
            </a:r>
            <a:r>
              <a:rPr lang="ru-RU" dirty="0" err="1"/>
              <a:t>мн.ч</a:t>
            </a:r>
            <a:r>
              <a:rPr lang="ru-RU" dirty="0"/>
              <a:t>. в настоящем или будущем времен либо в форме 2 л. ед. или </a:t>
            </a:r>
            <a:r>
              <a:rPr lang="ru-RU" dirty="0" err="1"/>
              <a:t>мн.ч</a:t>
            </a:r>
            <a:r>
              <a:rPr lang="ru-RU" dirty="0"/>
              <a:t>. повелительного наклонения:</a:t>
            </a:r>
          </a:p>
          <a:p>
            <a:endParaRPr lang="ru-RU" dirty="0"/>
          </a:p>
          <a:p>
            <a:r>
              <a:rPr lang="ru-RU" dirty="0"/>
              <a:t>В обобщённо-личных предложениях лицо выступает в обобщённом виде: все, многие, а действие представлено как обычное, совершаемое всегда. Такие предложения выражаю коллективный опыт народа в целом, отражают устойчивые, общепринятые понятия. </a:t>
            </a:r>
          </a:p>
        </p:txBody>
      </p:sp>
    </p:spTree>
    <p:extLst>
      <p:ext uri="{BB962C8B-B14F-4D97-AF65-F5344CB8AC3E}">
        <p14:creationId xmlns:p14="http://schemas.microsoft.com/office/powerpoint/2010/main" val="485169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Примеры </a:t>
            </a:r>
            <a:r>
              <a:rPr lang="ru-RU" dirty="0"/>
              <a:t>обобщённо-личных </a:t>
            </a:r>
            <a:r>
              <a:rPr lang="ru-RU" dirty="0" smtClean="0"/>
              <a:t>предложений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536"/>
          </a:xfrm>
        </p:spPr>
        <p:txBody>
          <a:bodyPr/>
          <a:lstStyle/>
          <a:p>
            <a:r>
              <a:rPr lang="ru-RU" dirty="0"/>
              <a:t>Любишь кататься, люби и саночки возить.</a:t>
            </a:r>
          </a:p>
          <a:p>
            <a:r>
              <a:rPr lang="ru-RU" dirty="0"/>
              <a:t>На чужом несчастье своего счастья не построишь.</a:t>
            </a:r>
          </a:p>
        </p:txBody>
      </p:sp>
    </p:spTree>
    <p:extLst>
      <p:ext uri="{BB962C8B-B14F-4D97-AF65-F5344CB8AC3E}">
        <p14:creationId xmlns:p14="http://schemas.microsoft.com/office/powerpoint/2010/main" val="2388614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147</TotalTime>
  <Words>514</Words>
  <Application>Microsoft Office PowerPoint</Application>
  <PresentationFormat>Экран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Односоставные предложения</vt:lpstr>
      <vt:lpstr>Односоставные предложения </vt:lpstr>
      <vt:lpstr>Назывные предложения</vt:lpstr>
      <vt:lpstr>Определённо-личные</vt:lpstr>
      <vt:lpstr>Неопределённо-личные предложения</vt:lpstr>
      <vt:lpstr>Безличные предложения</vt:lpstr>
      <vt:lpstr>Примеры безличных предложений</vt:lpstr>
      <vt:lpstr>Обобщённо-личные предложения</vt:lpstr>
      <vt:lpstr> Примеры обобщённо-личных предложений  </vt:lpstr>
      <vt:lpstr>Различие и сходство безличных, определённо-личных, неопределённо-личных предложений</vt:lpstr>
      <vt:lpstr>Проверь себя (?)</vt:lpstr>
      <vt:lpstr>Ответы</vt:lpstr>
      <vt:lpstr>Источники: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Односоставные предложения </dc:title>
  <dc:creator>Артем</dc:creator>
  <cp:lastModifiedBy>Пользователь</cp:lastModifiedBy>
  <cp:revision>16</cp:revision>
  <dcterms:created xsi:type="dcterms:W3CDTF">2013-11-29T07:14:16Z</dcterms:created>
  <dcterms:modified xsi:type="dcterms:W3CDTF">2017-08-16T10:32:15Z</dcterms:modified>
</cp:coreProperties>
</file>