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5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90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1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28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938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066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180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777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91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30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53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70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34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48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11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93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08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A0EF0C-5897-48F9-BC5E-F80F46FD0E0D}" type="datetimeFigureOut">
              <a:rPr lang="ru-RU" smtClean="0"/>
              <a:t>16.08.2017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AD7FD2-7D9A-48F7-9F8F-D59A4E0A5B7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41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портретная </a:t>
            </a:r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 Давиденко Евгений Александрович, 11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5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Советский портрет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479" y="2556932"/>
            <a:ext cx="10628026" cy="36639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Авангардистское течение сменилось на вновь востребованный реализм, при </a:t>
            </a:r>
            <a:r>
              <a:rPr lang="ru-RU" dirty="0"/>
              <a:t>этом в качестве одной из главных задач декларировалась идеологическая, пропагандистская функция портрета</a:t>
            </a:r>
            <a:r>
              <a:rPr lang="ru-RU" dirty="0" smtClean="0"/>
              <a:t>.</a:t>
            </a:r>
            <a:r>
              <a:rPr lang="ru-RU" dirty="0"/>
              <a:t> Складываются изобразительные циклы, посвящённые вождям революции и советского </a:t>
            </a:r>
            <a:r>
              <a:rPr lang="ru-RU" dirty="0" smtClean="0"/>
              <a:t>государства.</a:t>
            </a:r>
            <a:r>
              <a:rPr lang="ru-RU" dirty="0"/>
              <a:t> Продолжают работать мастера, сложившиеся ещё до </a:t>
            </a:r>
            <a:r>
              <a:rPr lang="ru-RU" dirty="0" smtClean="0"/>
              <a:t>революции.</a:t>
            </a:r>
            <a:r>
              <a:rPr lang="ru-RU" dirty="0"/>
              <a:t> </a:t>
            </a:r>
            <a:r>
              <a:rPr lang="ru-RU" dirty="0" smtClean="0"/>
              <a:t>Создаются </a:t>
            </a:r>
            <a:r>
              <a:rPr lang="ru-RU" dirty="0"/>
              <a:t>портреты-типы колхозников, делегаток, </a:t>
            </a:r>
            <a:r>
              <a:rPr lang="ru-RU" dirty="0" smtClean="0"/>
              <a:t>солдат.</a:t>
            </a:r>
            <a:r>
              <a:rPr lang="ru-RU" dirty="0"/>
              <a:t> важным условием развития жанра портрета во второй </a:t>
            </a:r>
            <a:r>
              <a:rPr lang="ru-RU" dirty="0" smtClean="0"/>
              <a:t>половине </a:t>
            </a:r>
            <a:r>
              <a:rPr lang="ru-RU" dirty="0"/>
              <a:t>ХХ века была многовекторность творческих поисков как внутри профессионального сообщества художников, так и в среде т. н. </a:t>
            </a:r>
            <a:r>
              <a:rPr lang="ru-RU" dirty="0" smtClean="0"/>
              <a:t>«неофициального искусства» идущего </a:t>
            </a:r>
            <a:r>
              <a:rPr lang="ru-RU" dirty="0"/>
              <a:t>путём, параллельным развитию западного искусства — то есть теряя в портрете фигуративность и приближаясь к абстракции.</a:t>
            </a:r>
          </a:p>
        </p:txBody>
      </p:sp>
    </p:spTree>
    <p:extLst>
      <p:ext uri="{BB962C8B-B14F-4D97-AF65-F5344CB8AC3E}">
        <p14:creationId xmlns:p14="http://schemas.microsoft.com/office/powerpoint/2010/main" val="26318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Портрет Е.М. </a:t>
            </a:r>
            <a:r>
              <a:rPr lang="ru-RU" dirty="0" err="1" smtClean="0"/>
              <a:t>Бебутовой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ru-RU" dirty="0" smtClean="0"/>
              <a:t>Кузнецов)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60" y="2637828"/>
            <a:ext cx="3286079" cy="36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Придём к изобилию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88" y="2515262"/>
            <a:ext cx="2864224" cy="37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Различные течения в русском портрете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Рассмотрим три основных течения в русском портрете:</a:t>
            </a:r>
          </a:p>
          <a:p>
            <a:r>
              <a:rPr lang="ru-RU" dirty="0" smtClean="0"/>
              <a:t>Классицизм</a:t>
            </a:r>
          </a:p>
          <a:p>
            <a:r>
              <a:rPr lang="ru-RU" dirty="0" smtClean="0"/>
              <a:t>Реализм</a:t>
            </a:r>
          </a:p>
          <a:p>
            <a:r>
              <a:rPr lang="ru-RU" dirty="0" smtClean="0"/>
              <a:t>Романтизм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7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Классицизм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459" y="2556932"/>
            <a:ext cx="10598046" cy="367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Классицизм поставил портрет в срединное положение, ведь он не мог умножать любовь к отечеству, но при этом мог изображать идеалы на конкретных примерах. Во время победы классицизма портрет имел барочные черты, иногда нёс сентиментальный или романтический характер. Художники – классицисты в портретах использовали парадный(внимание к богатству быта и человека, полный рост) и полупарадный(как и парадный, но по пояс или колени), а позже и камерный(максимум по пояс, часто на нейтральном фоне) вид изображения.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1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Портрет М.И. </a:t>
            </a:r>
            <a:r>
              <a:rPr lang="ru-RU" dirty="0" smtClean="0"/>
              <a:t>Лопухиной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ru-RU" dirty="0" smtClean="0"/>
              <a:t>Боровиковский)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86" y="2542155"/>
            <a:ext cx="3373227" cy="35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Портрет </a:t>
            </a:r>
            <a:r>
              <a:rPr lang="ru-RU" dirty="0" err="1" smtClean="0"/>
              <a:t>Алымовой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ru-RU" dirty="0" smtClean="0"/>
              <a:t>Смолянки» (</a:t>
            </a:r>
            <a:r>
              <a:rPr lang="ru-RU" dirty="0" smtClean="0"/>
              <a:t>Левицкий)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82" y="2594841"/>
            <a:ext cx="6000636" cy="359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Романтизм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Романтизм в портретной живописи характерен для середины 19 века.</a:t>
            </a:r>
            <a:r>
              <a:rPr lang="ru-RU" sz="2800" dirty="0"/>
              <a:t> Яркое и полное выражение русский романтический портрет получил в творчестве лучшего портретиста первой четверти XIX века </a:t>
            </a:r>
            <a:r>
              <a:rPr lang="ru-RU" sz="2800" dirty="0" smtClean="0"/>
              <a:t>Ореста Кипренского. </a:t>
            </a:r>
            <a:r>
              <a:rPr lang="ru-RU" sz="2800" dirty="0"/>
              <a:t>Другие известные мастера этого периода — </a:t>
            </a:r>
            <a:r>
              <a:rPr lang="ru-RU" sz="2800" dirty="0" smtClean="0"/>
              <a:t>Тропинин,</a:t>
            </a:r>
            <a:r>
              <a:rPr lang="ru-RU" sz="2800" dirty="0"/>
              <a:t> </a:t>
            </a:r>
            <a:r>
              <a:rPr lang="ru-RU" sz="2800" dirty="0" smtClean="0"/>
              <a:t>К. Брюллов,</a:t>
            </a:r>
            <a:r>
              <a:rPr lang="ru-RU" sz="2800" dirty="0"/>
              <a:t> </a:t>
            </a:r>
            <a:r>
              <a:rPr lang="ru-RU" sz="2800" dirty="0" smtClean="0"/>
              <a:t>Александр Варнек.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01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А.С. </a:t>
            </a:r>
            <a:r>
              <a:rPr lang="ru-RU" dirty="0" smtClean="0"/>
              <a:t>Пушкина (</a:t>
            </a:r>
            <a:r>
              <a:rPr lang="ru-RU" dirty="0" smtClean="0"/>
              <a:t>Кипренский)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288" y="2577029"/>
            <a:ext cx="3321423" cy="361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Реализм – наиболее популярное направление в портретной живописи. Реализм является наиболее конкретным, индивидуальным. Он появился в русском портрете в 17 веке, потом позже в середине 19 века, а также использован в советском портрете. Из – за изменения уклада жизни реализм менялся, но строгое соответствие натуре и времени остались.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177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Ранний 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518" y="2556932"/>
            <a:ext cx="10717967" cy="36639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ранний период развития русского </a:t>
            </a:r>
            <a:r>
              <a:rPr lang="ru-RU" dirty="0" smtClean="0"/>
              <a:t>портрета он развивался по общеевропейским принципам Средневековья, где портрет был ограничен религией. Художник стремился запечатлеть на картине не реальное лицо, а «преображённое», находящееся в «идеальном, вневременном состоянии». Кроме того, существовали идеалы для представителей различных слоёв и ступеней в иерархии. Изображали, как правило, очень знатных лиц и церковных деятелей.</a:t>
            </a:r>
            <a:r>
              <a:rPr lang="ru-RU" dirty="0"/>
              <a:t> Тесная связь этих изображений с культовыми образами способствовала подчинению их художественного стиля определенному каноническому письму и диктовала в стиле плоскостность и графичность. Эти изображения создавались по памяти или со слов очевидцев, и хотя они дают нам некие представления об изображенных лицах, по сути </a:t>
            </a:r>
            <a:r>
              <a:rPr lang="ru-RU" dirty="0" smtClean="0"/>
              <a:t>такие портреты не </a:t>
            </a:r>
            <a:r>
              <a:rPr lang="ru-RU" dirty="0"/>
              <a:t>являются </a:t>
            </a:r>
            <a:r>
              <a:rPr lang="ru-RU" dirty="0" smtClean="0"/>
              <a:t>портретами. </a:t>
            </a:r>
            <a:r>
              <a:rPr lang="ru-RU" dirty="0"/>
              <a:t>Однако </a:t>
            </a:r>
            <a:r>
              <a:rPr lang="ru-RU" dirty="0" smtClean="0"/>
              <a:t>они подготовили </a:t>
            </a:r>
            <a:r>
              <a:rPr lang="ru-RU" dirty="0"/>
              <a:t>условия для появления в русском искусстве светской портретной </a:t>
            </a:r>
            <a:r>
              <a:rPr lang="ru-RU" dirty="0" smtClean="0"/>
              <a:t>живописи.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2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Портрет великой княжны Ольги </a:t>
            </a:r>
            <a:r>
              <a:rPr lang="ru-RU" dirty="0" smtClean="0"/>
              <a:t>Александровны (</a:t>
            </a:r>
            <a:r>
              <a:rPr lang="ru-RU" dirty="0" smtClean="0"/>
              <a:t>Серов)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89" y="2503358"/>
            <a:ext cx="3379621" cy="36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Портрет Мусоргского(Репин)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25" y="2489850"/>
            <a:ext cx="2917350" cy="364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Использованные материалы:</a:t>
            </a:r>
          </a:p>
          <a:p>
            <a:r>
              <a:rPr lang="en-US" dirty="0" smtClean="0"/>
              <a:t>ru.wikipedia.org</a:t>
            </a:r>
          </a:p>
          <a:p>
            <a:r>
              <a:rPr lang="en-US" dirty="0"/>
              <a:t>http://velikayakultura.ru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r>
              <a:rPr lang="ru-RU" dirty="0" smtClean="0"/>
              <a:t>Если нашли очепятку или неточность, просьба простить, понять и не снижать оценку.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619" y="4487333"/>
            <a:ext cx="1579901" cy="165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35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Пелена Сергея Радонежского</a:t>
            </a:r>
            <a:endParaRPr lang="ru-RU" dirty="0"/>
          </a:p>
        </p:txBody>
      </p:sp>
      <p:pic>
        <p:nvPicPr>
          <p:cNvPr id="1026" name="Picture 2" descr="http://expert.ru/data/public/469897/469957/059_expert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907" y="2430766"/>
            <a:ext cx="7498976" cy="37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Икона митрополита </a:t>
            </a:r>
            <a:r>
              <a:rPr lang="ru-RU" dirty="0" smtClean="0"/>
              <a:t>Петра(Дионисий)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29" y="2524593"/>
            <a:ext cx="5051684" cy="360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XVI </a:t>
            </a:r>
            <a:r>
              <a:rPr lang="ru-RU" dirty="0" smtClean="0"/>
              <a:t>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Зачатки светского портрета появились именно в 16 веке. Была дана большая свобода художникам, позволяя вносить в иконопись бытовой мотив. Иван грозный стремился увековечить в картинах себя и свои деяния. </a:t>
            </a:r>
            <a:r>
              <a:rPr lang="ru-RU" dirty="0"/>
              <a:t>Новизна состояла в том, что они представляли уже собой прижизненное изображение </a:t>
            </a:r>
            <a:r>
              <a:rPr lang="ru-RU" dirty="0" smtClean="0"/>
              <a:t>царя, тогда как раньше писали только портреты людей уже умерших. Таким образом, подрывалась религиозная основа портрета, но всё ещё узок был круг портретируемых – даже представителей знати почти не рисовали.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1933731" y="2983043"/>
            <a:ext cx="14990" cy="104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3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Парсуна «Иван Грозный»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08" y="2548327"/>
            <a:ext cx="4901784" cy="33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XVII</a:t>
            </a:r>
            <a:r>
              <a:rPr lang="ru-RU" dirty="0" smtClean="0"/>
              <a:t> </a:t>
            </a:r>
            <a:r>
              <a:rPr lang="ru-RU" dirty="0" smtClean="0"/>
              <a:t>век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08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Лишь в 17 веке русская портретная живопись стала изображать конкретную личность.</a:t>
            </a:r>
            <a:r>
              <a:rPr lang="ru-RU" dirty="0"/>
              <a:t> Русское искусство постепенно сближается с реальной действительностью. Вырабатываются новые приемы, пригодные для передачи нового содержания; усиливаются контакты с западноевропейской </a:t>
            </a:r>
            <a:r>
              <a:rPr lang="ru-RU" dirty="0" smtClean="0"/>
              <a:t>культурой.</a:t>
            </a:r>
            <a:r>
              <a:rPr lang="ru-RU" dirty="0"/>
              <a:t> Расширяется круг портретируемых — изображают уже не только царей, но и бояр, стольников, купцов. Особенно важно, что портрет перестает быть </a:t>
            </a:r>
            <a:r>
              <a:rPr lang="ru-RU" dirty="0" smtClean="0"/>
              <a:t>нереалистичным, </a:t>
            </a:r>
            <a:r>
              <a:rPr lang="ru-RU" dirty="0"/>
              <a:t>сходство с моделью становится </a:t>
            </a:r>
            <a:r>
              <a:rPr lang="ru-RU" dirty="0" smtClean="0"/>
              <a:t>обязательным. Главные деятели – Ушаков и Владимиров.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6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 </a:t>
            </a:r>
            <a:r>
              <a:rPr lang="ru-RU" dirty="0" smtClean="0"/>
              <a:t>Нерукотворный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ru-RU" dirty="0" smtClean="0"/>
              <a:t>Ушаков)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197" y="2531796"/>
            <a:ext cx="3693605" cy="35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Насаждение древа Московского государства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46" y="2480073"/>
            <a:ext cx="3660908" cy="37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</TotalTime>
  <Words>616</Words>
  <Application>Microsoft Office PowerPoint</Application>
  <PresentationFormat>Широкоэкранный</PresentationFormat>
  <Paragraphs>38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Garamond</vt:lpstr>
      <vt:lpstr>Натуральные материалы</vt:lpstr>
      <vt:lpstr>Русская  портретная живопись</vt:lpstr>
      <vt:lpstr>Ранний период</vt:lpstr>
      <vt:lpstr> Пелена Сергея Радонежского</vt:lpstr>
      <vt:lpstr>Икона митрополита Петра(Дионисий)</vt:lpstr>
      <vt:lpstr>XVI век</vt:lpstr>
      <vt:lpstr>Парсуна «Иван Грозный»</vt:lpstr>
      <vt:lpstr>XVII век</vt:lpstr>
      <vt:lpstr>Спас Нерукотворный (Ушаков)</vt:lpstr>
      <vt:lpstr>Насаждение древа Московского государства</vt:lpstr>
      <vt:lpstr>Советский портрет</vt:lpstr>
      <vt:lpstr>Портрет Е.М. Бебутовой (Кузнецов)</vt:lpstr>
      <vt:lpstr>Придём к изобилию</vt:lpstr>
      <vt:lpstr>Различные течения в русском портрете</vt:lpstr>
      <vt:lpstr>Классицизм</vt:lpstr>
      <vt:lpstr>Портрет М.И. Лопухиной (Боровиковский)</vt:lpstr>
      <vt:lpstr>Портрет Алымовой «Смолянки» (Левицкий)</vt:lpstr>
      <vt:lpstr>Романтизм</vt:lpstr>
      <vt:lpstr>Портрет А.С. Пушкина (Кипренский)</vt:lpstr>
      <vt:lpstr>Реализм</vt:lpstr>
      <vt:lpstr>Портрет великой княжны Ольги Александровны (Серов)</vt:lpstr>
      <vt:lpstr>Портрет Мусоргского(Репин)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портретная живопись</dc:title>
  <dc:creator>User</dc:creator>
  <cp:lastModifiedBy>Пользователь</cp:lastModifiedBy>
  <cp:revision>18</cp:revision>
  <dcterms:created xsi:type="dcterms:W3CDTF">2017-01-19T06:40:30Z</dcterms:created>
  <dcterms:modified xsi:type="dcterms:W3CDTF">2017-08-16T15:08:25Z</dcterms:modified>
</cp:coreProperties>
</file>