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eligent.livejournal.com/10092318.html" TargetMode="External"/><Relationship Id="rId3" Type="http://schemas.openxmlformats.org/officeDocument/2006/relationships/hyperlink" Target="http://egorium.ru/kto-takoy-stanislavskiy/" TargetMode="External"/><Relationship Id="rId7" Type="http://schemas.openxmlformats.org/officeDocument/2006/relationships/hyperlink" Target="http://www.kino-teatr.ru/teatr/activist/31417/bio" TargetMode="External"/><Relationship Id="rId2" Type="http://schemas.openxmlformats.org/officeDocument/2006/relationships/hyperlink" Target="http://www.ksam.org/index.php?stype=russia&amp;slevel=2&amp;sid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24.ru/articles/33110" TargetMode="External"/><Relationship Id="rId5" Type="http://schemas.openxmlformats.org/officeDocument/2006/relationships/hyperlink" Target="http://social-networks.kokopics.ru/ua/view/1212507" TargetMode="External"/><Relationship Id="rId10" Type="http://schemas.openxmlformats.org/officeDocument/2006/relationships/hyperlink" Target="http://knigi.link/russia-history/teatralnoe-iskusstvo-20778.html" TargetMode="External"/><Relationship Id="rId4" Type="http://schemas.openxmlformats.org/officeDocument/2006/relationships/hyperlink" Target="https://pixabay.com/ru/&#1084;&#1072;&#1089;&#1082;&#1080;-&#1090;&#1077;&#1072;&#1090;&#1088;-&#1089;&#1095;&#1072;&#1089;&#1090;&#1083;&#1080;&#1074;&#1099;-&#1087;&#1077;&#1095;&#1072;&#1083;&#1100;&#1085;&#1099;&#1081;-157574/" TargetMode="External"/><Relationship Id="rId9" Type="http://schemas.openxmlformats.org/officeDocument/2006/relationships/hyperlink" Target="http://um.mos.ru/personalities/803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1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70"/>
          <a:stretch/>
        </p:blipFill>
        <p:spPr>
          <a:xfrm>
            <a:off x="4499992" y="4033330"/>
            <a:ext cx="1584176" cy="1749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Театральное </a:t>
            </a:r>
            <a:r>
              <a:rPr lang="ru-RU" sz="2400" dirty="0"/>
              <a:t>искусство </a:t>
            </a:r>
            <a:r>
              <a:rPr lang="ru-RU" sz="2400" dirty="0" smtClean="0"/>
              <a:t>в России конца </a:t>
            </a:r>
            <a:r>
              <a:rPr lang="en-US" sz="2400" dirty="0" smtClean="0"/>
              <a:t>XIX</a:t>
            </a:r>
            <a:r>
              <a:rPr lang="ru-RU" sz="2400" dirty="0" smtClean="0"/>
              <a:t> – начала </a:t>
            </a:r>
            <a:r>
              <a:rPr lang="en-US" sz="2400" dirty="0" smtClean="0"/>
              <a:t>XX</a:t>
            </a:r>
            <a:r>
              <a:rPr lang="ru-RU" sz="2400" dirty="0" smtClean="0"/>
              <a:t> вв.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0" l="0" r="51449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91628" y="4033330"/>
            <a:ext cx="1722924" cy="1789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ученица 11 класса Цовбун Валерия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400800" cy="685800"/>
          </a:xfrm>
        </p:spPr>
        <p:txBody>
          <a:bodyPr>
            <a:noAutofit/>
          </a:bodyPr>
          <a:lstStyle/>
          <a:p>
            <a:r>
              <a:rPr lang="ru-RU" sz="2000" dirty="0"/>
              <a:t>Театральное искусство в России конца XIX – начала XX вв.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dirty="0"/>
              <a:t>Конец XIX – начала XX века отмечено яркой вспышкой творческой активности русских театров, ее приобщением к новым стилевым исканиям</a:t>
            </a:r>
            <a:r>
              <a:rPr lang="ru-RU" sz="1400" dirty="0" smtClean="0"/>
              <a:t>.</a:t>
            </a:r>
          </a:p>
          <a:p>
            <a:pPr indent="0">
              <a:buNone/>
            </a:pPr>
            <a:r>
              <a:rPr lang="ru-RU" sz="1400" dirty="0" smtClean="0"/>
              <a:t>Продолжателями </a:t>
            </a:r>
            <a:r>
              <a:rPr lang="ru-RU" sz="1400" dirty="0"/>
              <a:t>театрального искусства в России </a:t>
            </a:r>
            <a:r>
              <a:rPr lang="ru-RU" sz="1400" dirty="0" smtClean="0"/>
              <a:t>стали такие выдающиеся театральные деятели как </a:t>
            </a:r>
            <a:r>
              <a:rPr lang="ru-RU" sz="1400" dirty="0"/>
              <a:t>К.С. Станиславский и В. И. </a:t>
            </a:r>
            <a:r>
              <a:rPr lang="ru-RU" sz="1400" dirty="0" smtClean="0"/>
              <a:t>Немирович-Данченко </a:t>
            </a:r>
            <a:r>
              <a:rPr lang="ru-RU" sz="1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24933"/>
            <a:ext cx="3888433" cy="2060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9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3645024"/>
            <a:ext cx="5688632" cy="223224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dirty="0"/>
              <a:t>Владимир Иванович Немирович-Данченко (11 (23) декабря 1858, Озургети, Кутаисская губерния — 25 апреля 1943, Москва) — русский и советский театральный режиссёр, педагог, драматург, писатель, театральный критик и театральный деятель; один из основателей Московского Художественного театра.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340768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Константин Сергеевич Станиславский (настоящая фамилия — Алексеев; 5  января 1863, Москва — 7 августа 1938, Москва) — русский театральный режиссёр, актёр и педагог, реформатор театра. Создатель знаменитой актёрской системы, которая на протяжении 100 лет имеет огромную популярность в России и в мире. Первый Народный артист СССР (1936). В 1888 году стал одним из основателей Московского общества искусства и литературы. В 1898 году вместе с В. И. Немировичем-Данченко основал Московский Художественный театр.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90" y="1196751"/>
            <a:ext cx="1512168" cy="1881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1772816" cy="1772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0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dirty="0"/>
              <a:t>Система Станиславского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128792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dirty="0"/>
              <a:t>Система </a:t>
            </a:r>
            <a:r>
              <a:rPr lang="ru-RU" sz="1400" dirty="0" smtClean="0"/>
              <a:t>Станиславского — </a:t>
            </a:r>
            <a:r>
              <a:rPr lang="ru-RU" sz="1400" dirty="0"/>
              <a:t>теория сценического искусства, метода актёрской техники. Была разработана русским режиссёром, актёром, педагогом и театральным деятелем Константином Сергеевичем Станиславским в период с 1900 по 1910 год. В системе впервые решается проблема сознательного постижения творческого процесса создания роли, определяются пути перевоплощения актёра в образ. Целью является достижение полной психологической достоверности актёрской игры. В основе системы лежит разделение актёрской игры на три технологии: ремесло, представление и переживание.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6"/>
            <a:ext cx="2376264" cy="189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1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48519" y="1340768"/>
            <a:ext cx="26642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2483768" y="1893932"/>
            <a:ext cx="1054928" cy="1247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4"/>
          </p:cNvCxnSpPr>
          <p:nvPr/>
        </p:nvCxnSpPr>
        <p:spPr>
          <a:xfrm>
            <a:off x="4480667" y="1988840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>
            <a:off x="5422638" y="1893932"/>
            <a:ext cx="877554" cy="1211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3808" y="1893932"/>
            <a:ext cx="1080120" cy="2471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988840"/>
            <a:ext cx="108012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38696" y="1384001"/>
            <a:ext cx="188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Основные принципы системы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6351" y="31535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Правда переживаний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1700" y="4366026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Продумывание предлагаемых обстоятельств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2575" y="399669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Рождение места и действий «здесь и сейчас»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4108" y="4427837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Работа актёра над своими собственными качествами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425" y="31535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Взаимодействие с партнёрами</a:t>
            </a:r>
          </a:p>
        </p:txBody>
      </p:sp>
    </p:spTree>
    <p:extLst>
      <p:ext uri="{BB962C8B-B14F-4D97-AF65-F5344CB8AC3E}">
        <p14:creationId xmlns:p14="http://schemas.microsoft.com/office/powerpoint/2010/main" val="3695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Московский Художественный театр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3704456" cy="3048001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sz="1400" dirty="0"/>
              <a:t>Неудовлетворённость состоянием драматического театра в конце XIX века, необходимость реформ, отрицание сценической рутины провоцировали поиски А. Антуана и О. Брама, А. Южина в московском Малом театре и Вл. Немировича-Данченко в Филармоническом училище. В 1897 году Немирович-Данченко пригласил Станиславского встретиться и обсудить ряд вопросов, касающихся состояния театра</a:t>
            </a:r>
            <a:r>
              <a:rPr lang="ru-RU" sz="1400" dirty="0" smtClean="0"/>
              <a:t>. В </a:t>
            </a:r>
            <a:r>
              <a:rPr lang="ru-RU" sz="1400" dirty="0"/>
              <a:t>ходе этой, ставшей легендарной, беседы были сформулированы задачи нового театрального дела и программа их осуществления.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45" y="2276872"/>
            <a:ext cx="306716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41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Источники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400800" cy="3384376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www.ksam.org/index.php?stype=russia&amp;slevel=2&amp;sid=3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http://egorium.ru/kto-takoy-stanislavskiy</a:t>
            </a:r>
            <a:r>
              <a:rPr lang="en-US" sz="1400" dirty="0" smtClean="0">
                <a:hlinkClick r:id="rId3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https://pixabay.com/ru/</a:t>
            </a:r>
            <a:r>
              <a:rPr lang="ru-RU" sz="1400" dirty="0">
                <a:hlinkClick r:id="rId4"/>
              </a:rPr>
              <a:t>маски-театр-счастливы-печальный-157574</a:t>
            </a:r>
            <a:r>
              <a:rPr lang="ru-RU" sz="1400" dirty="0" smtClean="0">
                <a:hlinkClick r:id="rId4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social-networks.kokopics.ru/ua/view/1212507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www.m24.ru/articles/33110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www.kino-teatr.ru/teatr/activist/31417/bio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deligent.livejournal.com/10092318.html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http://um.mos.ru/personalities/8037</a:t>
            </a:r>
            <a:r>
              <a:rPr lang="en-US" sz="1400" dirty="0" smtClean="0">
                <a:hlinkClick r:id="rId9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knigi.link/russia-history/teatralnoe-iskusstvo-20778.html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77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421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Constantia</vt:lpstr>
      <vt:lpstr>Garamond</vt:lpstr>
      <vt:lpstr>Wingdings</vt:lpstr>
      <vt:lpstr>Кутюр</vt:lpstr>
      <vt:lpstr>Театральное искусство в России конца XIX – начала XX вв.</vt:lpstr>
      <vt:lpstr>Театральное искусство в России конца XIX – начала XX вв.</vt:lpstr>
      <vt:lpstr>Презентация PowerPoint</vt:lpstr>
      <vt:lpstr>Система Станиславского</vt:lpstr>
      <vt:lpstr>Презентация PowerPoint</vt:lpstr>
      <vt:lpstr>Московский Художественный театр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МХК на тему: Театральное искусство в России конца XIX – начала XX вв.</dc:title>
  <dc:creator>Angel</dc:creator>
  <cp:lastModifiedBy>Пользователь</cp:lastModifiedBy>
  <cp:revision>11</cp:revision>
  <dcterms:created xsi:type="dcterms:W3CDTF">2017-04-06T09:03:22Z</dcterms:created>
  <dcterms:modified xsi:type="dcterms:W3CDTF">2017-08-16T16:25:46Z</dcterms:modified>
</cp:coreProperties>
</file>